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627" r:id="rId2"/>
    <p:sldId id="1603" r:id="rId3"/>
    <p:sldId id="629" r:id="rId4"/>
    <p:sldId id="631" r:id="rId5"/>
    <p:sldId id="632" r:id="rId6"/>
    <p:sldId id="634" r:id="rId7"/>
    <p:sldId id="435" r:id="rId8"/>
    <p:sldId id="434" r:id="rId9"/>
    <p:sldId id="1590" r:id="rId10"/>
    <p:sldId id="430" r:id="rId11"/>
    <p:sldId id="2914" r:id="rId12"/>
    <p:sldId id="402" r:id="rId13"/>
    <p:sldId id="1594" r:id="rId14"/>
    <p:sldId id="1593" r:id="rId15"/>
    <p:sldId id="1595" r:id="rId16"/>
    <p:sldId id="1599" r:id="rId17"/>
    <p:sldId id="1596" r:id="rId18"/>
    <p:sldId id="294" r:id="rId19"/>
    <p:sldId id="340" r:id="rId20"/>
    <p:sldId id="1600" r:id="rId21"/>
    <p:sldId id="333" r:id="rId22"/>
    <p:sldId id="1601" r:id="rId23"/>
    <p:sldId id="1602" r:id="rId24"/>
    <p:sldId id="1584" r:id="rId25"/>
    <p:sldId id="445" r:id="rId26"/>
    <p:sldId id="626" r:id="rId27"/>
    <p:sldId id="1604" r:id="rId28"/>
    <p:sldId id="2839" r:id="rId29"/>
    <p:sldId id="2913" r:id="rId30"/>
    <p:sldId id="442" r:id="rId31"/>
    <p:sldId id="1592" r:id="rId32"/>
    <p:sldId id="540" r:id="rId33"/>
    <p:sldId id="633" r:id="rId34"/>
    <p:sldId id="264" r:id="rId35"/>
    <p:sldId id="619" r:id="rId36"/>
    <p:sldId id="271" r:id="rId37"/>
    <p:sldId id="259" r:id="rId38"/>
    <p:sldId id="260" r:id="rId39"/>
  </p:sldIdLst>
  <p:sldSz cx="24384000" cy="13716000"/>
  <p:notesSz cx="6858000" cy="9144000"/>
  <p:defaultTextStyle>
    <a:defPPr marL="0" marR="0" indent="0" algn="l" defTabSz="91429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1pPr>
    <a:lvl2pPr marL="0" marR="0" indent="228573"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2pPr>
    <a:lvl3pPr marL="0" marR="0" indent="457145"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3pPr>
    <a:lvl4pPr marL="0" marR="0" indent="685716"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4pPr>
    <a:lvl5pPr marL="0" marR="0" indent="914290"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5pPr>
    <a:lvl6pPr marL="0" marR="0" indent="1142863"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6pPr>
    <a:lvl7pPr marL="0" marR="0" indent="1371436"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7pPr>
    <a:lvl8pPr marL="0" marR="0" indent="1600008"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8pPr>
    <a:lvl9pPr marL="0" marR="0" indent="1828581" algn="ctr" defTabSz="8254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EB0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B">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75"/>
    <p:restoredTop sz="94268"/>
  </p:normalViewPr>
  <p:slideViewPr>
    <p:cSldViewPr snapToGrid="0" snapToObjects="1">
      <p:cViewPr varScale="1">
        <p:scale>
          <a:sx n="64" d="100"/>
          <a:sy n="64" d="100"/>
        </p:scale>
        <p:origin x="304" y="19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381000" y="685800"/>
            <a:ext cx="6096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747491624"/>
      </p:ext>
    </p:extLst>
  </p:cSld>
  <p:clrMap bg1="lt1" tx1="dk1" bg2="lt2" tx2="dk2" accent1="accent1" accent2="accent2" accent3="accent3" accent4="accent4" accent5="accent5" accent6="accent6" hlink="hlink" folHlink="folHlink"/>
  <p:notesStyle>
    <a:lvl1pPr defTabSz="457145" latinLnBrk="0">
      <a:lnSpc>
        <a:spcPct val="117999"/>
      </a:lnSpc>
      <a:defRPr sz="2200">
        <a:latin typeface="Helvetica Neue"/>
        <a:ea typeface="Helvetica Neue"/>
        <a:cs typeface="Helvetica Neue"/>
        <a:sym typeface="Helvetica Neue"/>
      </a:defRPr>
    </a:lvl1pPr>
    <a:lvl2pPr indent="228573" defTabSz="457145" latinLnBrk="0">
      <a:lnSpc>
        <a:spcPct val="117999"/>
      </a:lnSpc>
      <a:defRPr sz="2200">
        <a:latin typeface="Helvetica Neue"/>
        <a:ea typeface="Helvetica Neue"/>
        <a:cs typeface="Helvetica Neue"/>
        <a:sym typeface="Helvetica Neue"/>
      </a:defRPr>
    </a:lvl2pPr>
    <a:lvl3pPr indent="457145" defTabSz="457145" latinLnBrk="0">
      <a:lnSpc>
        <a:spcPct val="117999"/>
      </a:lnSpc>
      <a:defRPr sz="2200">
        <a:latin typeface="Helvetica Neue"/>
        <a:ea typeface="Helvetica Neue"/>
        <a:cs typeface="Helvetica Neue"/>
        <a:sym typeface="Helvetica Neue"/>
      </a:defRPr>
    </a:lvl3pPr>
    <a:lvl4pPr indent="685716" defTabSz="457145" latinLnBrk="0">
      <a:lnSpc>
        <a:spcPct val="117999"/>
      </a:lnSpc>
      <a:defRPr sz="2200">
        <a:latin typeface="Helvetica Neue"/>
        <a:ea typeface="Helvetica Neue"/>
        <a:cs typeface="Helvetica Neue"/>
        <a:sym typeface="Helvetica Neue"/>
      </a:defRPr>
    </a:lvl4pPr>
    <a:lvl5pPr indent="914290" defTabSz="457145" latinLnBrk="0">
      <a:lnSpc>
        <a:spcPct val="117999"/>
      </a:lnSpc>
      <a:defRPr sz="2200">
        <a:latin typeface="Helvetica Neue"/>
        <a:ea typeface="Helvetica Neue"/>
        <a:cs typeface="Helvetica Neue"/>
        <a:sym typeface="Helvetica Neue"/>
      </a:defRPr>
    </a:lvl5pPr>
    <a:lvl6pPr indent="1142863" defTabSz="457145" latinLnBrk="0">
      <a:lnSpc>
        <a:spcPct val="117999"/>
      </a:lnSpc>
      <a:defRPr sz="2200">
        <a:latin typeface="Helvetica Neue"/>
        <a:ea typeface="Helvetica Neue"/>
        <a:cs typeface="Helvetica Neue"/>
        <a:sym typeface="Helvetica Neue"/>
      </a:defRPr>
    </a:lvl6pPr>
    <a:lvl7pPr indent="1371436" defTabSz="457145" latinLnBrk="0">
      <a:lnSpc>
        <a:spcPct val="117999"/>
      </a:lnSpc>
      <a:defRPr sz="2200">
        <a:latin typeface="Helvetica Neue"/>
        <a:ea typeface="Helvetica Neue"/>
        <a:cs typeface="Helvetica Neue"/>
        <a:sym typeface="Helvetica Neue"/>
      </a:defRPr>
    </a:lvl7pPr>
    <a:lvl8pPr indent="1600008" defTabSz="457145" latinLnBrk="0">
      <a:lnSpc>
        <a:spcPct val="117999"/>
      </a:lnSpc>
      <a:defRPr sz="2200">
        <a:latin typeface="Helvetica Neue"/>
        <a:ea typeface="Helvetica Neue"/>
        <a:cs typeface="Helvetica Neue"/>
        <a:sym typeface="Helvetica Neue"/>
      </a:defRPr>
    </a:lvl8pPr>
    <a:lvl9pPr indent="1828581" defTabSz="457145"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9687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383805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marL="0" marR="0" lvl="0" indent="0" algn="ctr" defTabSz="825400" rtl="0" eaLnBrk="1" fontAlgn="auto" latinLnBrk="0" hangingPunct="0">
              <a:lnSpc>
                <a:spcPct val="100000"/>
              </a:lnSpc>
              <a:spcBef>
                <a:spcPts val="0"/>
              </a:spcBef>
              <a:spcAft>
                <a:spcPts val="0"/>
              </a:spcAft>
              <a:buClrTx/>
              <a:buSzTx/>
              <a:buFontTx/>
              <a:buNone/>
              <a:tabLst/>
              <a:defRPr/>
            </a:pPr>
            <a:fld id="{69C3F2ED-74C5-7D4F-8560-0CC253E9A436}" type="slidenum">
              <a:rPr kumimoji="0" lang="en-US" sz="50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825400" rtl="0" eaLnBrk="1" fontAlgn="auto" latinLnBrk="0" hangingPunct="0">
                <a:lnSpc>
                  <a:spcPct val="100000"/>
                </a:lnSpc>
                <a:spcBef>
                  <a:spcPts val="0"/>
                </a:spcBef>
                <a:spcAft>
                  <a:spcPts val="0"/>
                </a:spcAft>
                <a:buClrTx/>
                <a:buSzTx/>
                <a:buFontTx/>
                <a:buNone/>
                <a:tabLst/>
                <a:defRPr/>
              </a:pPr>
              <a:t>20</a:t>
            </a:fld>
            <a:endParaRPr kumimoji="0" lang="en-US" sz="5000" b="0" i="0" u="none" strike="noStrike" kern="0" cap="none" spc="0" normalizeH="0" baseline="0" noProof="0" dirty="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1088458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marL="0" marR="0" lvl="0" indent="0" algn="ctr" defTabSz="825400" rtl="0" eaLnBrk="1" fontAlgn="auto" latinLnBrk="0" hangingPunct="0">
              <a:lnSpc>
                <a:spcPct val="100000"/>
              </a:lnSpc>
              <a:spcBef>
                <a:spcPts val="0"/>
              </a:spcBef>
              <a:spcAft>
                <a:spcPts val="0"/>
              </a:spcAft>
              <a:buClrTx/>
              <a:buSzTx/>
              <a:buFontTx/>
              <a:buNone/>
              <a:tabLst/>
              <a:defRPr/>
            </a:pPr>
            <a:fld id="{69C3F2ED-74C5-7D4F-8560-0CC253E9A436}" type="slidenum">
              <a:rPr kumimoji="0" lang="en-US" sz="5000" b="0" i="0" u="none" strike="noStrike" kern="0" cap="none" spc="0" normalizeH="0" baseline="0" noProof="0" smtClean="0">
                <a:ln>
                  <a:noFill/>
                </a:ln>
                <a:solidFill>
                  <a:srgbClr val="FFFFFF"/>
                </a:solidFill>
                <a:effectLst/>
                <a:uLnTx/>
                <a:uFillTx/>
                <a:latin typeface="Helvetica Light"/>
                <a:sym typeface="Helvetica Light"/>
              </a:rPr>
              <a:pPr marL="0" marR="0" lvl="0" indent="0" algn="ctr" defTabSz="825400" rtl="0" eaLnBrk="1" fontAlgn="auto" latinLnBrk="0" hangingPunct="0">
                <a:lnSpc>
                  <a:spcPct val="100000"/>
                </a:lnSpc>
                <a:spcBef>
                  <a:spcPts val="0"/>
                </a:spcBef>
                <a:spcAft>
                  <a:spcPts val="0"/>
                </a:spcAft>
                <a:buClrTx/>
                <a:buSzTx/>
                <a:buFontTx/>
                <a:buNone/>
                <a:tabLst/>
                <a:defRPr/>
              </a:pPr>
              <a:t>23</a:t>
            </a:fld>
            <a:endParaRPr kumimoji="0" lang="en-US" sz="5000" b="0" i="0" u="none" strike="noStrike" kern="0" cap="none" spc="0" normalizeH="0" baseline="0" noProof="0" dirty="0">
              <a:ln>
                <a:noFill/>
              </a:ln>
              <a:solidFill>
                <a:srgbClr val="FFFFFF"/>
              </a:solidFill>
              <a:effectLst/>
              <a:uLnTx/>
              <a:uFillTx/>
              <a:latin typeface="Helvetica Light"/>
              <a:sym typeface="Helvetica Light"/>
            </a:endParaRPr>
          </a:p>
        </p:txBody>
      </p:sp>
    </p:spTree>
    <p:extLst>
      <p:ext uri="{BB962C8B-B14F-4D97-AF65-F5344CB8AC3E}">
        <p14:creationId xmlns:p14="http://schemas.microsoft.com/office/powerpoint/2010/main" val="894060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D751AE-7ABC-314D-AFAD-47B860ED6FFE}" type="slidenum">
              <a:rPr lang="en-US" smtClean="0"/>
              <a:pPr/>
              <a:t>25</a:t>
            </a:fld>
            <a:endParaRPr lang="en-US" dirty="0"/>
          </a:p>
        </p:txBody>
      </p:sp>
    </p:spTree>
    <p:extLst>
      <p:ext uri="{BB962C8B-B14F-4D97-AF65-F5344CB8AC3E}">
        <p14:creationId xmlns:p14="http://schemas.microsoft.com/office/powerpoint/2010/main" val="3239229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ctr" defTabSz="825500" rtl="0" eaLnBrk="1" fontAlgn="auto" latinLnBrk="0" hangingPunct="0">
              <a:lnSpc>
                <a:spcPct val="100000"/>
              </a:lnSpc>
              <a:spcBef>
                <a:spcPts val="0"/>
              </a:spcBef>
              <a:spcAft>
                <a:spcPts val="0"/>
              </a:spcAft>
              <a:buClrTx/>
              <a:buSzTx/>
              <a:buFontTx/>
              <a:buNone/>
              <a:tabLst/>
              <a:defRPr/>
            </a:pPr>
            <a:fld id="{D61C8689-8455-3546-ADF9-3B7273760F66}" type="slidenum">
              <a:rPr kumimoji="0" lang="en-US" sz="5000" b="0" i="0" u="none" strike="noStrike" kern="0" cap="none" spc="0" normalizeH="0" baseline="0" noProof="0" smtClean="0">
                <a:ln>
                  <a:noFill/>
                </a:ln>
                <a:solidFill>
                  <a:prstClr val="black"/>
                </a:solidFill>
                <a:effectLst/>
                <a:uLnTx/>
                <a:uFillTx/>
                <a:latin typeface="Helvetica Light"/>
                <a:ea typeface=""/>
                <a:cs typeface=""/>
                <a:sym typeface="Helvetica Light"/>
              </a:rPr>
              <a:pPr marL="0" marR="0" lvl="0" indent="0" algn="ctr" defTabSz="825500" rtl="0" eaLnBrk="1" fontAlgn="auto" latinLnBrk="0" hangingPunct="0">
                <a:lnSpc>
                  <a:spcPct val="100000"/>
                </a:lnSpc>
                <a:spcBef>
                  <a:spcPts val="0"/>
                </a:spcBef>
                <a:spcAft>
                  <a:spcPts val="0"/>
                </a:spcAft>
                <a:buClrTx/>
                <a:buSzTx/>
                <a:buFontTx/>
                <a:buNone/>
                <a:tabLst/>
                <a:defRPr/>
              </a:pPr>
              <a:t>30</a:t>
            </a:fld>
            <a:endParaRPr kumimoji="0" lang="en-US" sz="5000" b="0" i="0" u="none" strike="noStrike" kern="0" cap="none" spc="0" normalizeH="0" baseline="0" noProof="0">
              <a:ln>
                <a:noFill/>
              </a:ln>
              <a:solidFill>
                <a:prstClr val="black"/>
              </a:solidFill>
              <a:effectLst/>
              <a:uLnTx/>
              <a:uFillTx/>
              <a:latin typeface="Helvetica Light"/>
              <a:ea typeface=""/>
              <a:cs typeface=""/>
              <a:sym typeface="Helvetica Light"/>
            </a:endParaRPr>
          </a:p>
        </p:txBody>
      </p:sp>
    </p:spTree>
    <p:extLst>
      <p:ext uri="{BB962C8B-B14F-4D97-AF65-F5344CB8AC3E}">
        <p14:creationId xmlns:p14="http://schemas.microsoft.com/office/powerpoint/2010/main" val="120353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4137438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332157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a large number of customers using AWS for machine learning, and we’ve been making huge investments in the space for 20 years. It’s important to remember that many of the capabilities customers experience with Amazon are driven by machine learning. Our recommendations engine is driven by ML. The paths that optimize robotic picking routes in our fulfillment centers are driven by ML. Our supply chain, forecasting, and capacity planning are informed by ML algorithms. Alexa is fueled by Natural Language Understanding and Automated Speech Recognition deep learning. Our drone initiative, Prime Air, and the computer vision technology in our new retail experience, Amazon Go, are driven by deep learning. We have thousands of engineers at Amazon committed to ML and deep learning, and it’s a big part of our heritage.</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D54096FC-1E29-4575-A38A-419CCBC5623D}" type="slidenum">
              <a:rPr lang="en-US" smtClean="0"/>
              <a:t>10</a:t>
            </a:fld>
            <a:endParaRPr lang="en-US"/>
          </a:p>
        </p:txBody>
      </p:sp>
    </p:spTree>
    <p:extLst>
      <p:ext uri="{BB962C8B-B14F-4D97-AF65-F5344CB8AC3E}">
        <p14:creationId xmlns:p14="http://schemas.microsoft.com/office/powerpoint/2010/main" val="213771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2294170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0" marR="0" lvl="0" indent="0" algn="l" defTabSz="465887" rtl="0" eaLnBrk="1" fontAlgn="auto" latinLnBrk="0" hangingPunct="1">
              <a:lnSpc>
                <a:spcPct val="100000"/>
              </a:lnSpc>
              <a:spcBef>
                <a:spcPts val="0"/>
              </a:spcBef>
              <a:spcAft>
                <a:spcPts val="0"/>
              </a:spcAft>
              <a:buClrTx/>
              <a:buSzTx/>
              <a:buFontTx/>
              <a:buNone/>
              <a:tabLst/>
              <a:defRPr/>
            </a:pPr>
            <a:r>
              <a:rPr lang="en-US" dirty="0">
                <a:latin typeface="Amazon Ember" charset="0"/>
              </a:rPr>
              <a:t>#</a:t>
            </a:r>
            <a:r>
              <a:rPr lang="en-US" dirty="0" err="1">
                <a:latin typeface="Amazon Ember" charset="0"/>
              </a:rPr>
              <a:t>fsi</a:t>
            </a:r>
            <a:r>
              <a:rPr lang="en-US" dirty="0">
                <a:latin typeface="Amazon Ember" charset="0"/>
              </a:rPr>
              <a:t> </a:t>
            </a:r>
            <a:r>
              <a:rPr lang="en-US" dirty="0"/>
              <a:t>#</a:t>
            </a:r>
            <a:r>
              <a:rPr lang="en-US" dirty="0" err="1"/>
              <a:t>emea</a:t>
            </a:r>
            <a:r>
              <a:rPr lang="en-US" dirty="0"/>
              <a:t> #</a:t>
            </a:r>
            <a:r>
              <a:rPr lang="en-US" dirty="0" err="1"/>
              <a:t>sagemaker</a:t>
            </a:r>
            <a:r>
              <a:rPr lang="en-US" dirty="0"/>
              <a:t> #UPDATEDMARCH2020</a:t>
            </a:r>
            <a:r>
              <a:rPr lang="en-US" baseline="0" dirty="0"/>
              <a:t> #</a:t>
            </a:r>
            <a:r>
              <a:rPr lang="en-US" baseline="0" dirty="0" err="1"/>
              <a:t>ent</a:t>
            </a:r>
            <a:r>
              <a:rPr lang="en-US" baseline="0" dirty="0"/>
              <a:t> @EMROBI</a:t>
            </a:r>
            <a:endParaRPr lang="en-US" dirty="0"/>
          </a:p>
          <a:p>
            <a:pPr marL="174708" indent="-174708">
              <a:buFont typeface="Arial" panose="020B0604020202020204" pitchFamily="34" charset="0"/>
              <a:buChar char="•"/>
            </a:pPr>
            <a:endParaRPr lang="en-US" dirty="0">
              <a:latin typeface="Amazon Ember" charset="0"/>
            </a:endParaRPr>
          </a:p>
          <a:p>
            <a:pPr marL="174708" indent="-174708">
              <a:buFont typeface="Arial" panose="020B0604020202020204" pitchFamily="34" charset="0"/>
              <a:buChar char="•"/>
            </a:pPr>
            <a:r>
              <a:rPr lang="en-US" dirty="0">
                <a:latin typeface="Amazon Ember" charset="0"/>
              </a:rPr>
              <a:t>Siemens Financial Services (SFS) provides due diligence for energy projects undertaken by Siemens. </a:t>
            </a:r>
          </a:p>
          <a:p>
            <a:pPr marL="174708" indent="-174708">
              <a:buFont typeface="Arial" panose="020B0604020202020204" pitchFamily="34" charset="0"/>
              <a:buChar char="•"/>
            </a:pPr>
            <a:r>
              <a:rPr lang="en-US" dirty="0">
                <a:latin typeface="Amazon Ember" charset="0"/>
              </a:rPr>
              <a:t>They needed a faster way to extract the most relevant text from financial documents for due diligence. </a:t>
            </a:r>
          </a:p>
          <a:p>
            <a:pPr marL="174708" indent="-174708">
              <a:buFont typeface="Arial" panose="020B0604020202020204" pitchFamily="34" charset="0"/>
              <a:buChar char="•"/>
            </a:pPr>
            <a:r>
              <a:rPr lang="en-US" dirty="0">
                <a:latin typeface="Amazon Ember" charset="0"/>
              </a:rPr>
              <a:t>SFS uses TensorFlow on Amazon SageMaker to develop a natural language processing (NLP) model for investment due diligence. The model accelerates due diligence by extracting the most relevant and critical information from supporting documents. </a:t>
            </a:r>
          </a:p>
          <a:p>
            <a:pPr marL="174708" indent="-174708">
              <a:buFont typeface="Arial" panose="020B0604020202020204" pitchFamily="34" charset="0"/>
              <a:buChar char="•"/>
            </a:pPr>
            <a:r>
              <a:rPr lang="en-US" dirty="0">
                <a:latin typeface="Amazon Ember" charset="0"/>
              </a:rPr>
              <a:t>SFS took advantage of the Blazing Text algorithm offered by Amazon SageMaker to quickly build their NLP model. With the help of the model, SFS has reduced time to summarize diligence documents from hours down to 30 seconds</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59943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113154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2588378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2536956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407688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82935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 name="Shape 21"/>
          <p:cNvSpPr>
            <a:spLocks noGrp="1"/>
          </p:cNvSpPr>
          <p:nvPr>
            <p:ph type="pic" idx="13"/>
          </p:nvPr>
        </p:nvSpPr>
        <p:spPr>
          <a:xfrm>
            <a:off x="3125969" y="673100"/>
            <a:ext cx="18135602" cy="8737599"/>
          </a:xfrm>
          <a:prstGeom prst="rect">
            <a:avLst/>
          </a:prstGeom>
        </p:spPr>
        <p:txBody>
          <a:bodyPr lIns="91429" tIns="45713" rIns="91429" bIns="45713" anchor="t">
            <a:noAutofit/>
          </a:bodyPr>
          <a:lstStyle/>
          <a:p>
            <a:endParaRPr/>
          </a:p>
        </p:txBody>
      </p:sp>
      <p:sp>
        <p:nvSpPr>
          <p:cNvPr id="22" name="Shape 22"/>
          <p:cNvSpPr>
            <a:spLocks noGrp="1"/>
          </p:cNvSpPr>
          <p:nvPr>
            <p:ph type="title"/>
          </p:nvPr>
        </p:nvSpPr>
        <p:spPr>
          <a:xfrm>
            <a:off x="635003" y="9448799"/>
            <a:ext cx="23114001" cy="2006601"/>
          </a:xfrm>
          <a:prstGeom prst="rect">
            <a:avLst/>
          </a:prstGeom>
        </p:spPr>
        <p:txBody>
          <a:bodyPr/>
          <a:lstStyle/>
          <a:p>
            <a:r>
              <a:t>Title Text</a:t>
            </a:r>
          </a:p>
        </p:txBody>
      </p:sp>
      <p:sp>
        <p:nvSpPr>
          <p:cNvPr id="23" name="Shape 23"/>
          <p:cNvSpPr>
            <a:spLocks noGrp="1"/>
          </p:cNvSpPr>
          <p:nvPr>
            <p:ph type="body" sz="quarter" idx="1"/>
          </p:nvPr>
        </p:nvSpPr>
        <p:spPr>
          <a:xfrm>
            <a:off x="635003" y="11518901"/>
            <a:ext cx="23114001" cy="1587500"/>
          </a:xfrm>
          <a:prstGeom prst="rect">
            <a:avLst/>
          </a:prstGeom>
        </p:spPr>
        <p:txBody>
          <a:bodyPr anchor="t"/>
          <a:lstStyle>
            <a:lvl1pPr marL="0" indent="0" algn="ctr">
              <a:spcBef>
                <a:spcPts val="0"/>
              </a:spcBef>
              <a:buSzTx/>
              <a:buNone/>
              <a:defRPr sz="4400"/>
            </a:lvl1pPr>
            <a:lvl2pPr marL="0" indent="228573" algn="ctr">
              <a:spcBef>
                <a:spcPts val="0"/>
              </a:spcBef>
              <a:buSzTx/>
              <a:buNone/>
              <a:defRPr sz="4400"/>
            </a:lvl2pPr>
            <a:lvl3pPr marL="0" indent="457145" algn="ctr">
              <a:spcBef>
                <a:spcPts val="0"/>
              </a:spcBef>
              <a:buSzTx/>
              <a:buNone/>
              <a:defRPr sz="4400"/>
            </a:lvl3pPr>
            <a:lvl4pPr marL="0" indent="685716" algn="ctr">
              <a:spcBef>
                <a:spcPts val="0"/>
              </a:spcBef>
              <a:buSzTx/>
              <a:buNone/>
              <a:defRPr sz="4400"/>
            </a:lvl4pPr>
            <a:lvl5pPr marL="0" indent="91429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544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1639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306497"/>
            <a:ext cx="22524720" cy="1455310"/>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908245" y="2743200"/>
            <a:ext cx="22524720" cy="9477137"/>
          </a:xfrm>
          <a:prstGeom prst="rect">
            <a:avLst/>
          </a:prstGeom>
        </p:spPr>
        <p:txBody>
          <a:bodyPr/>
          <a:lstStyle>
            <a:lvl1pPr marL="0" indent="0">
              <a:buNone/>
              <a:defRPr>
                <a:solidFill>
                  <a:schemeClr val="tx2"/>
                </a:solidFill>
              </a:defRPr>
            </a:lvl1pPr>
            <a:lvl2pPr marL="1981240" indent="-762015">
              <a:buFont typeface="Arial"/>
              <a:buChar char="•"/>
              <a:defRPr>
                <a:solidFill>
                  <a:schemeClr val="tx2"/>
                </a:solidFill>
              </a:defRPr>
            </a:lvl2pPr>
            <a:lvl3pPr marL="3048061" indent="-609612">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313076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487680" tIns="390144" rIns="487680" bIns="390144" rtlCol="0" anchor="ctr"/>
          <a:lstStyle/>
          <a:p>
            <a:pPr algn="ctr"/>
            <a:endParaRPr lang="en-US" sz="13334"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13776959" y="0"/>
            <a:ext cx="10607043" cy="137160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24384000" cy="13716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487680" tIns="390144" rIns="487680" bIns="390144" rtlCol="0" anchor="ctr"/>
          <a:lstStyle/>
          <a:p>
            <a:pPr algn="ctr"/>
            <a:endParaRPr lang="en-US" sz="13334"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20909280" y="12344402"/>
            <a:ext cx="2255520" cy="419581"/>
          </a:xfrm>
          <a:prstGeom prst="rect">
            <a:avLst/>
          </a:prstGeom>
          <a:noFill/>
        </p:spPr>
        <p:txBody>
          <a:bodyPr wrap="square" lIns="0" tIns="0" rIns="0" bIns="0" rtlCol="0" anchor="ctr" anchorCtr="0">
            <a:noAutofit/>
          </a:bodyPr>
          <a:lstStyle/>
          <a:p>
            <a:pPr algn="r"/>
            <a:fld id="{E1628AAE-5A61-43EB-BBD4-97DB23400D9C}" type="slidenum">
              <a:rPr lang="en-US" sz="2133" smtClean="0">
                <a:solidFill>
                  <a:schemeClr val="tx1">
                    <a:lumMod val="25000"/>
                    <a:lumOff val="75000"/>
                  </a:schemeClr>
                </a:solidFill>
              </a:rPr>
              <a:t>‹#›</a:t>
            </a:fld>
            <a:endParaRPr lang="en-US" sz="2133"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1245222" y="7230533"/>
            <a:ext cx="16110885" cy="1159931"/>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1245221" y="4859868"/>
            <a:ext cx="21919579" cy="2163373"/>
          </a:xfrm>
        </p:spPr>
        <p:txBody>
          <a:bodyPr anchor="b" anchorCtr="0">
            <a:noAutofit/>
          </a:bodyPr>
          <a:lstStyle>
            <a:lvl1pPr marL="0" indent="0" algn="l">
              <a:spcBef>
                <a:spcPts val="0"/>
              </a:spcBef>
              <a:buNone/>
              <a:defRPr sz="10667"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12373231" y="12344402"/>
            <a:ext cx="9718451" cy="419581"/>
          </a:xfrm>
          <a:prstGeom prst="rect">
            <a:avLst/>
          </a:prstGeom>
          <a:noFill/>
        </p:spPr>
        <p:txBody>
          <a:bodyPr wrap="square" lIns="0" tIns="0" rIns="0" bIns="0" rtlCol="0" anchor="ctr" anchorCtr="0">
            <a:noAutofit/>
          </a:bodyPr>
          <a:lstStyle/>
          <a:p>
            <a:pPr algn="r"/>
            <a:r>
              <a:rPr lang="en-US" sz="2133" dirty="0">
                <a:solidFill>
                  <a:schemeClr val="tx1">
                    <a:lumMod val="25000"/>
                    <a:lumOff val="75000"/>
                  </a:schemeClr>
                </a:solidFill>
              </a:rPr>
              <a:t>© 2019 Amazon Web Services, Inc. or its affiliates. All rights reserved   </a:t>
            </a:r>
            <a:r>
              <a:rPr lang="en-US" sz="2133" b="1" dirty="0">
                <a:solidFill>
                  <a:schemeClr val="accent1"/>
                </a:solidFill>
              </a:rPr>
              <a:t>|</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99921" y="12348027"/>
            <a:ext cx="2142067" cy="601435"/>
          </a:xfrm>
          <a:prstGeom prst="rect">
            <a:avLst/>
          </a:prstGeom>
        </p:spPr>
      </p:pic>
    </p:spTree>
    <p:extLst>
      <p:ext uri="{BB962C8B-B14F-4D97-AF65-F5344CB8AC3E}">
        <p14:creationId xmlns:p14="http://schemas.microsoft.com/office/powerpoint/2010/main" val="3760237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914400" y="306497"/>
            <a:ext cx="22517100" cy="1655653"/>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914400" y="2743201"/>
            <a:ext cx="22517100" cy="7810502"/>
          </a:xfrm>
          <a:prstGeom prst="rect">
            <a:avLst/>
          </a:prstGeom>
        </p:spPr>
        <p:txBody>
          <a:bodyPr/>
          <a:lstStyle>
            <a:lvl5pPr>
              <a:defRPr sz="3167"/>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554150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15" name="Title 8"/>
          <p:cNvSpPr>
            <a:spLocks noGrp="1"/>
          </p:cNvSpPr>
          <p:nvPr>
            <p:ph type="title" hasCustomPrompt="1"/>
          </p:nvPr>
        </p:nvSpPr>
        <p:spPr>
          <a:xfrm>
            <a:off x="633603" y="384000"/>
            <a:ext cx="22080000" cy="1344000"/>
          </a:xfrm>
          <a:prstGeom prst="rect">
            <a:avLst/>
          </a:prstGeom>
        </p:spPr>
        <p:txBody>
          <a:bodyPr vert="horz"/>
          <a:lstStyle>
            <a:lvl1pPr algn="l">
              <a:lnSpc>
                <a:spcPct val="100000"/>
              </a:lnSpc>
              <a:defRPr sz="6400" b="1" baseline="0">
                <a:solidFill>
                  <a:schemeClr val="tx2"/>
                </a:solidFill>
                <a:latin typeface="Arial" pitchFamily="34" charset="0"/>
                <a:cs typeface="Arial" pitchFamily="34" charset="0"/>
              </a:defRPr>
            </a:lvl1pPr>
          </a:lstStyle>
          <a:p>
            <a:r>
              <a:rPr lang="en-GB" noProof="0" dirty="0"/>
              <a:t>Click to add title</a:t>
            </a:r>
          </a:p>
        </p:txBody>
      </p:sp>
      <p:sp>
        <p:nvSpPr>
          <p:cNvPr id="6" name="Text Placeholder 3"/>
          <p:cNvSpPr>
            <a:spLocks noGrp="1"/>
          </p:cNvSpPr>
          <p:nvPr>
            <p:ph type="body" sz="quarter" idx="11" hasCustomPrompt="1"/>
          </p:nvPr>
        </p:nvSpPr>
        <p:spPr>
          <a:xfrm>
            <a:off x="632164" y="3105367"/>
            <a:ext cx="18729901" cy="8459043"/>
          </a:xfrm>
          <a:prstGeom prst="rect">
            <a:avLst/>
          </a:prstGeom>
        </p:spPr>
        <p:txBody>
          <a:bodyPr vert="horz"/>
          <a:lstStyle>
            <a:lvl1pPr marL="0" indent="0">
              <a:spcBef>
                <a:spcPts val="0"/>
              </a:spcBef>
              <a:buNone/>
              <a:defRPr sz="6400" baseline="0">
                <a:solidFill>
                  <a:schemeClr val="tx1"/>
                </a:solidFill>
                <a:latin typeface="Arial" pitchFamily="34" charset="0"/>
                <a:cs typeface="Arial" pitchFamily="34" charset="0"/>
              </a:defRPr>
            </a:lvl1pPr>
            <a:lvl2pPr marL="1219215" indent="0">
              <a:buNone/>
              <a:defRPr sz="6400"/>
            </a:lvl2pPr>
            <a:lvl3pPr marL="2438430" indent="0">
              <a:buNone/>
              <a:defRPr sz="6400"/>
            </a:lvl3pPr>
            <a:lvl4pPr marL="3657646" indent="0">
              <a:buNone/>
              <a:defRPr sz="6400"/>
            </a:lvl4pPr>
            <a:lvl5pPr marL="4876861" indent="0">
              <a:buNone/>
              <a:defRPr sz="6400"/>
            </a:lvl5pPr>
          </a:lstStyle>
          <a:p>
            <a:pPr lvl="0"/>
            <a:r>
              <a:rPr lang="en-GB" noProof="0" dirty="0"/>
              <a:t>Click to add introduction text</a:t>
            </a:r>
          </a:p>
        </p:txBody>
      </p:sp>
      <p:sp>
        <p:nvSpPr>
          <p:cNvPr id="7" name="Slide Number Placeholder 5"/>
          <p:cNvSpPr>
            <a:spLocks noGrp="1"/>
          </p:cNvSpPr>
          <p:nvPr>
            <p:ph type="sldNum" sz="quarter" idx="4"/>
          </p:nvPr>
        </p:nvSpPr>
        <p:spPr>
          <a:xfrm>
            <a:off x="849000" y="12924677"/>
            <a:ext cx="335028" cy="328231"/>
          </a:xfrm>
          <a:prstGeom prst="rect">
            <a:avLst/>
          </a:prstGeom>
        </p:spPr>
        <p:txBody>
          <a:bodyPr vert="horz" lIns="0" tIns="0" rIns="0" bIns="0" rtlCol="0" anchor="t" anchorCtr="0"/>
          <a:lstStyle>
            <a:lvl1pPr algn="l">
              <a:defRPr sz="2133" b="1">
                <a:solidFill>
                  <a:schemeClr val="tx1"/>
                </a:solidFill>
                <a:latin typeface="Arial" pitchFamily="34" charset="0"/>
                <a:cs typeface="Arial" pitchFamily="34" charset="0"/>
              </a:defRPr>
            </a:lvl1pPr>
          </a:lstStyle>
          <a:p>
            <a:fld id="{3C4F54F3-C349-4609-AFEE-01462D5C7942}" type="slidenum">
              <a:rPr lang="en-GB" smtClean="0"/>
              <a:pPr/>
              <a:t>‹#›</a:t>
            </a:fld>
            <a:endParaRPr lang="en-GB" dirty="0"/>
          </a:p>
        </p:txBody>
      </p:sp>
    </p:spTree>
    <p:extLst>
      <p:ext uri="{BB962C8B-B14F-4D97-AF65-F5344CB8AC3E}">
        <p14:creationId xmlns:p14="http://schemas.microsoft.com/office/powerpoint/2010/main" val="661756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0447-14CC-5346-85E9-D513BFD5EEFA}"/>
              </a:ext>
            </a:extLst>
          </p:cNvPr>
          <p:cNvSpPr>
            <a:spLocks noGrp="1"/>
          </p:cNvSpPr>
          <p:nvPr>
            <p:ph type="title"/>
          </p:nvPr>
        </p:nvSpPr>
        <p:spPr>
          <a:xfrm>
            <a:off x="1676400" y="730250"/>
            <a:ext cx="21031200" cy="2651127"/>
          </a:xfrm>
          <a:prstGeom prst="rect">
            <a:avLst/>
          </a:prstGeo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8DB1F7-6A25-7845-8915-11766B3E3A53}"/>
              </a:ext>
            </a:extLst>
          </p:cNvPr>
          <p:cNvSpPr>
            <a:spLocks noGrp="1"/>
          </p:cNvSpPr>
          <p:nvPr>
            <p:ph type="body" idx="1"/>
          </p:nvPr>
        </p:nvSpPr>
        <p:spPr>
          <a:xfrm>
            <a:off x="1676400" y="3651250"/>
            <a:ext cx="21031200" cy="870267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711650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1" name="Shape 31"/>
          <p:cNvSpPr>
            <a:spLocks noGrp="1"/>
          </p:cNvSpPr>
          <p:nvPr>
            <p:ph type="title"/>
          </p:nvPr>
        </p:nvSpPr>
        <p:spPr>
          <a:xfrm>
            <a:off x="1778003" y="4533901"/>
            <a:ext cx="20828001" cy="4648200"/>
          </a:xfrm>
          <a:prstGeom prst="rect">
            <a:avLst/>
          </a:prstGeom>
        </p:spPr>
        <p:txBody>
          <a:bodyPr/>
          <a:lstStyle/>
          <a:p>
            <a:r>
              <a:t>Title Text</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9" name="Shape 39"/>
          <p:cNvSpPr>
            <a:spLocks noGrp="1"/>
          </p:cNvSpPr>
          <p:nvPr>
            <p:ph type="pic" sz="half" idx="13"/>
          </p:nvPr>
        </p:nvSpPr>
        <p:spPr>
          <a:xfrm>
            <a:off x="13169901" y="952501"/>
            <a:ext cx="9525000" cy="11468100"/>
          </a:xfrm>
          <a:prstGeom prst="rect">
            <a:avLst/>
          </a:prstGeom>
        </p:spPr>
        <p:txBody>
          <a:bodyPr lIns="91429" tIns="45713" rIns="91429" bIns="45713" anchor="t">
            <a:noAutofit/>
          </a:bodyPr>
          <a:lstStyle/>
          <a:p>
            <a:endParaRPr/>
          </a:p>
        </p:txBody>
      </p:sp>
      <p:sp>
        <p:nvSpPr>
          <p:cNvPr id="40" name="Shape 40"/>
          <p:cNvSpPr>
            <a:spLocks noGrp="1"/>
          </p:cNvSpPr>
          <p:nvPr>
            <p:ph type="title"/>
          </p:nvPr>
        </p:nvSpPr>
        <p:spPr>
          <a:xfrm>
            <a:off x="1651004" y="952499"/>
            <a:ext cx="10223499" cy="5549901"/>
          </a:xfrm>
          <a:prstGeom prst="rect">
            <a:avLst/>
          </a:prstGeom>
        </p:spPr>
        <p:txBody>
          <a:bodyPr anchor="b"/>
          <a:lstStyle>
            <a:lvl1pPr>
              <a:defRPr sz="8400"/>
            </a:lvl1pPr>
          </a:lstStyle>
          <a:p>
            <a:r>
              <a:t>Title Text</a:t>
            </a:r>
          </a:p>
        </p:txBody>
      </p:sp>
      <p:sp>
        <p:nvSpPr>
          <p:cNvPr id="41" name="Shape 41"/>
          <p:cNvSpPr>
            <a:spLocks noGrp="1"/>
          </p:cNvSpPr>
          <p:nvPr>
            <p:ph type="body" sz="quarter" idx="1"/>
          </p:nvPr>
        </p:nvSpPr>
        <p:spPr>
          <a:xfrm>
            <a:off x="1651004" y="6692901"/>
            <a:ext cx="10223499" cy="5727700"/>
          </a:xfrm>
          <a:prstGeom prst="rect">
            <a:avLst/>
          </a:prstGeom>
        </p:spPr>
        <p:txBody>
          <a:bodyPr anchor="t"/>
          <a:lstStyle>
            <a:lvl1pPr marL="0" indent="0" algn="ctr">
              <a:spcBef>
                <a:spcPts val="0"/>
              </a:spcBef>
              <a:buSzTx/>
              <a:buNone/>
              <a:defRPr sz="4400"/>
            </a:lvl1pPr>
            <a:lvl2pPr marL="0" indent="228573" algn="ctr">
              <a:spcBef>
                <a:spcPts val="0"/>
              </a:spcBef>
              <a:buSzTx/>
              <a:buNone/>
              <a:defRPr sz="4400"/>
            </a:lvl2pPr>
            <a:lvl3pPr marL="0" indent="457145" algn="ctr">
              <a:spcBef>
                <a:spcPts val="0"/>
              </a:spcBef>
              <a:buSzTx/>
              <a:buNone/>
              <a:defRPr sz="4400"/>
            </a:lvl3pPr>
            <a:lvl4pPr marL="0" indent="685716" algn="ctr">
              <a:spcBef>
                <a:spcPts val="0"/>
              </a:spcBef>
              <a:buSzTx/>
              <a:buNone/>
              <a:defRPr sz="4400"/>
            </a:lvl4pPr>
            <a:lvl5pPr marL="0" indent="91429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42" name="Shape 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Shape 66"/>
          <p:cNvSpPr>
            <a:spLocks noGrp="1"/>
          </p:cNvSpPr>
          <p:nvPr>
            <p:ph type="pic" sz="half" idx="13"/>
          </p:nvPr>
        </p:nvSpPr>
        <p:spPr>
          <a:xfrm>
            <a:off x="13169901" y="3149601"/>
            <a:ext cx="9525000" cy="9296400"/>
          </a:xfrm>
          <a:prstGeom prst="rect">
            <a:avLst/>
          </a:prstGeom>
        </p:spPr>
        <p:txBody>
          <a:bodyPr lIns="91429" tIns="45713" rIns="91429" bIns="45713" anchor="t">
            <a:noAutofit/>
          </a:bodyPr>
          <a:lstStyle/>
          <a:p>
            <a:endParaRPr/>
          </a:p>
        </p:txBody>
      </p:sp>
      <p:sp>
        <p:nvSpPr>
          <p:cNvPr id="67" name="Shape 67"/>
          <p:cNvSpPr>
            <a:spLocks noGrp="1"/>
          </p:cNvSpPr>
          <p:nvPr>
            <p:ph type="title"/>
          </p:nvPr>
        </p:nvSpPr>
        <p:spPr>
          <a:prstGeom prst="rect">
            <a:avLst/>
          </a:prstGeom>
        </p:spPr>
        <p:txBody>
          <a:bodyPr/>
          <a:lstStyle/>
          <a:p>
            <a:r>
              <a:t>Title Text</a:t>
            </a:r>
          </a:p>
        </p:txBody>
      </p:sp>
      <p:sp>
        <p:nvSpPr>
          <p:cNvPr id="68" name="Shape 68"/>
          <p:cNvSpPr>
            <a:spLocks noGrp="1"/>
          </p:cNvSpPr>
          <p:nvPr>
            <p:ph type="body" sz="half" idx="1"/>
          </p:nvPr>
        </p:nvSpPr>
        <p:spPr>
          <a:xfrm>
            <a:off x="1689104" y="3149601"/>
            <a:ext cx="10223499" cy="9296400"/>
          </a:xfrm>
          <a:prstGeom prst="rect">
            <a:avLst/>
          </a:prstGeom>
        </p:spPr>
        <p:txBody>
          <a:bodyPr/>
          <a:lstStyle>
            <a:lvl1pPr marL="558733" indent="-558733">
              <a:spcBef>
                <a:spcPts val="4500"/>
              </a:spcBef>
              <a:defRPr sz="4500"/>
            </a:lvl1pPr>
            <a:lvl2pPr marL="1117465" indent="-558733">
              <a:spcBef>
                <a:spcPts val="4500"/>
              </a:spcBef>
              <a:defRPr sz="4500"/>
            </a:lvl2pPr>
            <a:lvl3pPr marL="1676199" indent="-558733">
              <a:spcBef>
                <a:spcPts val="4500"/>
              </a:spcBef>
              <a:defRPr sz="4500"/>
            </a:lvl3pPr>
            <a:lvl4pPr marL="2234932" indent="-558733">
              <a:spcBef>
                <a:spcPts val="4500"/>
              </a:spcBef>
              <a:defRPr sz="4500"/>
            </a:lvl4pPr>
            <a:lvl5pPr marL="2793664" indent="-558733">
              <a:spcBef>
                <a:spcPts val="4500"/>
              </a:spcBef>
              <a:defRPr sz="4500"/>
            </a:lvl5pPr>
          </a:lstStyle>
          <a:p>
            <a:r>
              <a:t>Body Level One</a:t>
            </a:r>
          </a:p>
          <a:p>
            <a:pPr lvl="1"/>
            <a:r>
              <a:t>Body Level Two</a:t>
            </a:r>
          </a:p>
          <a:p>
            <a:pPr lvl="2"/>
            <a:r>
              <a:t>Body Level Three</a:t>
            </a:r>
          </a:p>
          <a:p>
            <a:pPr lvl="3"/>
            <a:r>
              <a:t>Body Level Four</a:t>
            </a:r>
          </a:p>
          <a:p>
            <a:pPr lvl="4"/>
            <a:r>
              <a:t>Body Level Five</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Shape 76"/>
          <p:cNvSpPr>
            <a:spLocks noGrp="1"/>
          </p:cNvSpPr>
          <p:nvPr>
            <p:ph type="body" idx="1"/>
          </p:nvPr>
        </p:nvSpPr>
        <p:spPr>
          <a:xfrm>
            <a:off x="1689104" y="1778001"/>
            <a:ext cx="21005799" cy="101727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hape 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Shape 84"/>
          <p:cNvSpPr>
            <a:spLocks noGrp="1"/>
          </p:cNvSpPr>
          <p:nvPr>
            <p:ph type="pic" sz="quarter" idx="13"/>
          </p:nvPr>
        </p:nvSpPr>
        <p:spPr>
          <a:xfrm>
            <a:off x="15760704" y="6870701"/>
            <a:ext cx="7404099" cy="5549901"/>
          </a:xfrm>
          <a:prstGeom prst="rect">
            <a:avLst/>
          </a:prstGeom>
        </p:spPr>
        <p:txBody>
          <a:bodyPr lIns="91429" tIns="45713" rIns="91429" bIns="45713" anchor="t">
            <a:noAutofit/>
          </a:bodyPr>
          <a:lstStyle/>
          <a:p>
            <a:endParaRPr/>
          </a:p>
        </p:txBody>
      </p:sp>
      <p:sp>
        <p:nvSpPr>
          <p:cNvPr id="85" name="Shape 85"/>
          <p:cNvSpPr>
            <a:spLocks noGrp="1"/>
          </p:cNvSpPr>
          <p:nvPr>
            <p:ph type="pic" sz="quarter" idx="14"/>
          </p:nvPr>
        </p:nvSpPr>
        <p:spPr>
          <a:xfrm>
            <a:off x="15760704" y="952499"/>
            <a:ext cx="7404099" cy="5549901"/>
          </a:xfrm>
          <a:prstGeom prst="rect">
            <a:avLst/>
          </a:prstGeom>
        </p:spPr>
        <p:txBody>
          <a:bodyPr lIns="91429" tIns="45713" rIns="91429" bIns="45713" anchor="t">
            <a:noAutofit/>
          </a:bodyPr>
          <a:lstStyle/>
          <a:p>
            <a:endParaRPr/>
          </a:p>
        </p:txBody>
      </p:sp>
      <p:sp>
        <p:nvSpPr>
          <p:cNvPr id="86" name="Shape 86"/>
          <p:cNvSpPr>
            <a:spLocks noGrp="1"/>
          </p:cNvSpPr>
          <p:nvPr>
            <p:ph type="pic" idx="15"/>
          </p:nvPr>
        </p:nvSpPr>
        <p:spPr>
          <a:xfrm>
            <a:off x="1206501" y="952501"/>
            <a:ext cx="14173200" cy="11468100"/>
          </a:xfrm>
          <a:prstGeom prst="rect">
            <a:avLst/>
          </a:prstGeom>
        </p:spPr>
        <p:txBody>
          <a:bodyPr lIns="91429" tIns="45713" rIns="91429" bIns="45713" anchor="t">
            <a:noAutofit/>
          </a:bodyPr>
          <a:lstStyle/>
          <a:p>
            <a:endParaRPr/>
          </a:p>
        </p:txBody>
      </p:sp>
      <p:sp>
        <p:nvSpPr>
          <p:cNvPr id="87" name="Shape 8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1" y="8953501"/>
            <a:ext cx="19621500" cy="702744"/>
          </a:xfrm>
          <a:prstGeom prst="rect">
            <a:avLst/>
          </a:prstGeom>
        </p:spPr>
        <p:txBody>
          <a:bodyPr anchor="t">
            <a:spAutoFit/>
          </a:bodyPr>
          <a:lstStyle>
            <a:lvl1pPr marL="0" indent="0" algn="ctr">
              <a:spcBef>
                <a:spcPts val="0"/>
              </a:spcBef>
              <a:buSzTx/>
              <a:buNone/>
              <a:defRPr sz="3900" i="1"/>
            </a:lvl1pPr>
          </a:lstStyle>
          <a:p>
            <a:r>
              <a:t>–Johnny Appleseed</a:t>
            </a:r>
          </a:p>
        </p:txBody>
      </p:sp>
      <p:sp>
        <p:nvSpPr>
          <p:cNvPr id="95" name="Shape 95"/>
          <p:cNvSpPr>
            <a:spLocks noGrp="1"/>
          </p:cNvSpPr>
          <p:nvPr>
            <p:ph type="body" sz="quarter" idx="14"/>
          </p:nvPr>
        </p:nvSpPr>
        <p:spPr>
          <a:xfrm>
            <a:off x="2387601" y="6038301"/>
            <a:ext cx="19621500" cy="902799"/>
          </a:xfrm>
          <a:prstGeom prst="rect">
            <a:avLst/>
          </a:prstGeom>
        </p:spPr>
        <p:txBody>
          <a:bodyPr>
            <a:spAutoFit/>
          </a:bodyPr>
          <a:lstStyle>
            <a:lvl1pPr marL="0" indent="0" algn="ctr">
              <a:spcBef>
                <a:spcPts val="0"/>
              </a:spcBef>
              <a:buSzTx/>
              <a:buNone/>
            </a:lvl1pPr>
          </a:lstStyle>
          <a:p>
            <a:r>
              <a:t>“Type a quote here.” </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29" tIns="45713" rIns="91429" bIns="45713" anchor="t">
            <a:noAutofit/>
          </a:bodyPr>
          <a:lstStyle/>
          <a:p>
            <a:endParaRPr/>
          </a:p>
        </p:txBody>
      </p:sp>
      <p:sp>
        <p:nvSpPr>
          <p:cNvPr id="104" name="Shape 1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4" y="355600"/>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p>
            <a:r>
              <a:t>Title Text</a:t>
            </a:r>
          </a:p>
        </p:txBody>
      </p:sp>
      <p:sp>
        <p:nvSpPr>
          <p:cNvPr id="3" name="Shape 3"/>
          <p:cNvSpPr>
            <a:spLocks noGrp="1"/>
          </p:cNvSpPr>
          <p:nvPr>
            <p:ph type="body" idx="1"/>
          </p:nvPr>
        </p:nvSpPr>
        <p:spPr>
          <a:xfrm>
            <a:off x="1689104" y="3149601"/>
            <a:ext cx="21005799" cy="92964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937630" y="13081001"/>
            <a:ext cx="496042" cy="456523"/>
          </a:xfrm>
          <a:prstGeom prst="rect">
            <a:avLst/>
          </a:prstGeom>
          <a:ln w="12700">
            <a:miter lim="400000"/>
          </a:ln>
        </p:spPr>
        <p:txBody>
          <a:bodyPr wrap="none" lIns="50794" tIns="50794" rIns="50794" bIns="50794">
            <a:spAutoFit/>
          </a:bodyPr>
          <a:lstStyle>
            <a:lvl1pPr>
              <a:defRPr sz="23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5" r:id="rId4"/>
    <p:sldLayoutId id="2147483656" r:id="rId5"/>
    <p:sldLayoutId id="2147483657" r:id="rId6"/>
    <p:sldLayoutId id="2147483658" r:id="rId7"/>
    <p:sldLayoutId id="2147483659" r:id="rId8"/>
    <p:sldLayoutId id="2147483660" r:id="rId9"/>
    <p:sldLayoutId id="2147483664" r:id="rId10"/>
    <p:sldLayoutId id="2147483665" r:id="rId11"/>
    <p:sldLayoutId id="2147483666" r:id="rId12"/>
    <p:sldLayoutId id="2147483667" r:id="rId13"/>
    <p:sldLayoutId id="2147483668" r:id="rId14"/>
    <p:sldLayoutId id="2147483669" r:id="rId15"/>
    <p:sldLayoutId id="2147483670" r:id="rId16"/>
  </p:sldLayoutIdLst>
  <p:transition spd="med"/>
  <p:txStyles>
    <p:titleStyle>
      <a:lvl1pPr marL="0" marR="0" indent="0"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573"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145"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716"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290"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2863"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436"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008"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581" algn="ctr" defTabSz="8254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p:titleStyle>
    <p:bodyStyle>
      <a:lvl1pPr marL="634924"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1pPr>
      <a:lvl2pPr marL="1269848"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2pPr>
      <a:lvl3pPr marL="1904771"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3pPr>
      <a:lvl4pPr marL="2539695"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4pPr>
      <a:lvl5pPr marL="3174619"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5pPr>
      <a:lvl6pPr marL="3809542"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6pPr>
      <a:lvl7pPr marL="4444468"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7pPr>
      <a:lvl8pPr marL="5079390"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8pPr>
      <a:lvl9pPr marL="5714314" marR="0" indent="-634924" algn="l" defTabSz="825400" rtl="0" latinLnBrk="0">
        <a:lnSpc>
          <a:spcPct val="100000"/>
        </a:lnSpc>
        <a:spcBef>
          <a:spcPts val="5900"/>
        </a:spcBef>
        <a:spcAft>
          <a:spcPts val="0"/>
        </a:spcAft>
        <a:buClrTx/>
        <a:buSzPct val="75000"/>
        <a:buFontTx/>
        <a:buChar char="•"/>
        <a:tabLst/>
        <a:defRPr sz="5200" b="0" i="0" u="none" strike="noStrike" cap="none" spc="0" baseline="0">
          <a:ln>
            <a:noFill/>
          </a:ln>
          <a:solidFill>
            <a:srgbClr val="FFFFFF"/>
          </a:solidFill>
          <a:uFillTx/>
          <a:latin typeface="+mn-lt"/>
          <a:ea typeface="+mn-ea"/>
          <a:cs typeface="+mn-cs"/>
          <a:sym typeface="Helvetica Light"/>
        </a:defRPr>
      </a:lvl9pPr>
    </p:bodyStyle>
    <p:otherStyle>
      <a:lvl1pPr marL="0" marR="0" indent="0"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1pPr>
      <a:lvl2pPr marL="0" marR="0" indent="228573"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2pPr>
      <a:lvl3pPr marL="0" marR="0" indent="457145"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3pPr>
      <a:lvl4pPr marL="0" marR="0" indent="685716"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4pPr>
      <a:lvl5pPr marL="0" marR="0" indent="914290"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5pPr>
      <a:lvl6pPr marL="0" marR="0" indent="1142863"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6pPr>
      <a:lvl7pPr marL="0" marR="0" indent="1371436"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7pPr>
      <a:lvl8pPr marL="0" marR="0" indent="1600008"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8pPr>
      <a:lvl9pPr marL="0" marR="0" indent="1828581" algn="ctr" defTabSz="825400" rtl="0" latinLnBrk="0">
        <a:lnSpc>
          <a:spcPct val="100000"/>
        </a:lnSpc>
        <a:spcBef>
          <a:spcPts val="0"/>
        </a:spcBef>
        <a:spcAft>
          <a:spcPts val="0"/>
        </a:spcAft>
        <a:buClrTx/>
        <a:buSzTx/>
        <a:buFontTx/>
        <a:buNone/>
        <a:tabLst/>
        <a:defRPr sz="23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119.png"/><Relationship Id="rId21" Type="http://schemas.openxmlformats.org/officeDocument/2006/relationships/image" Target="../media/image23.png"/><Relationship Id="rId63" Type="http://schemas.openxmlformats.org/officeDocument/2006/relationships/image" Target="../media/image65.png"/><Relationship Id="rId159" Type="http://schemas.openxmlformats.org/officeDocument/2006/relationships/image" Target="../media/image161.png"/><Relationship Id="rId170" Type="http://schemas.openxmlformats.org/officeDocument/2006/relationships/image" Target="../media/image172.png"/><Relationship Id="rId226" Type="http://schemas.openxmlformats.org/officeDocument/2006/relationships/image" Target="../media/image228.png"/><Relationship Id="rId268" Type="http://schemas.openxmlformats.org/officeDocument/2006/relationships/image" Target="../media/image270.png"/><Relationship Id="rId32" Type="http://schemas.openxmlformats.org/officeDocument/2006/relationships/image" Target="../media/image34.png"/><Relationship Id="rId74" Type="http://schemas.openxmlformats.org/officeDocument/2006/relationships/image" Target="../media/image76.png"/><Relationship Id="rId128" Type="http://schemas.openxmlformats.org/officeDocument/2006/relationships/image" Target="../media/image130.png"/><Relationship Id="rId5" Type="http://schemas.openxmlformats.org/officeDocument/2006/relationships/image" Target="../media/image7.png"/><Relationship Id="rId95" Type="http://schemas.openxmlformats.org/officeDocument/2006/relationships/image" Target="../media/image97.png"/><Relationship Id="rId160" Type="http://schemas.openxmlformats.org/officeDocument/2006/relationships/image" Target="../media/image162.png"/><Relationship Id="rId181" Type="http://schemas.openxmlformats.org/officeDocument/2006/relationships/image" Target="../media/image183.png"/><Relationship Id="rId216" Type="http://schemas.openxmlformats.org/officeDocument/2006/relationships/image" Target="../media/image218.png"/><Relationship Id="rId237" Type="http://schemas.openxmlformats.org/officeDocument/2006/relationships/image" Target="../media/image239.png"/><Relationship Id="rId258" Type="http://schemas.openxmlformats.org/officeDocument/2006/relationships/image" Target="../media/image260.png"/><Relationship Id="rId22" Type="http://schemas.openxmlformats.org/officeDocument/2006/relationships/image" Target="../media/image24.png"/><Relationship Id="rId43" Type="http://schemas.openxmlformats.org/officeDocument/2006/relationships/image" Target="../media/image45.png"/><Relationship Id="rId64" Type="http://schemas.openxmlformats.org/officeDocument/2006/relationships/image" Target="../media/image66.png"/><Relationship Id="rId118" Type="http://schemas.openxmlformats.org/officeDocument/2006/relationships/image" Target="../media/image120.png"/><Relationship Id="rId139" Type="http://schemas.openxmlformats.org/officeDocument/2006/relationships/image" Target="../media/image141.png"/><Relationship Id="rId85" Type="http://schemas.openxmlformats.org/officeDocument/2006/relationships/image" Target="../media/image87.png"/><Relationship Id="rId150" Type="http://schemas.openxmlformats.org/officeDocument/2006/relationships/image" Target="../media/image152.png"/><Relationship Id="rId171" Type="http://schemas.openxmlformats.org/officeDocument/2006/relationships/image" Target="../media/image173.png"/><Relationship Id="rId192" Type="http://schemas.openxmlformats.org/officeDocument/2006/relationships/image" Target="../media/image194.png"/><Relationship Id="rId206" Type="http://schemas.openxmlformats.org/officeDocument/2006/relationships/image" Target="../media/image208.png"/><Relationship Id="rId227" Type="http://schemas.openxmlformats.org/officeDocument/2006/relationships/image" Target="../media/image229.png"/><Relationship Id="rId248" Type="http://schemas.openxmlformats.org/officeDocument/2006/relationships/image" Target="../media/image250.png"/><Relationship Id="rId269" Type="http://schemas.openxmlformats.org/officeDocument/2006/relationships/image" Target="../media/image271.png"/><Relationship Id="rId12" Type="http://schemas.openxmlformats.org/officeDocument/2006/relationships/image" Target="../media/image14.png"/><Relationship Id="rId33" Type="http://schemas.openxmlformats.org/officeDocument/2006/relationships/image" Target="../media/image35.png"/><Relationship Id="rId108" Type="http://schemas.openxmlformats.org/officeDocument/2006/relationships/image" Target="../media/image110.png"/><Relationship Id="rId129" Type="http://schemas.openxmlformats.org/officeDocument/2006/relationships/image" Target="../media/image131.png"/><Relationship Id="rId54" Type="http://schemas.openxmlformats.org/officeDocument/2006/relationships/image" Target="../media/image56.png"/><Relationship Id="rId75" Type="http://schemas.openxmlformats.org/officeDocument/2006/relationships/image" Target="../media/image77.png"/><Relationship Id="rId96" Type="http://schemas.openxmlformats.org/officeDocument/2006/relationships/image" Target="../media/image98.png"/><Relationship Id="rId140" Type="http://schemas.openxmlformats.org/officeDocument/2006/relationships/image" Target="../media/image142.png"/><Relationship Id="rId161" Type="http://schemas.openxmlformats.org/officeDocument/2006/relationships/image" Target="../media/image163.png"/><Relationship Id="rId182" Type="http://schemas.openxmlformats.org/officeDocument/2006/relationships/image" Target="../media/image184.png"/><Relationship Id="rId217" Type="http://schemas.openxmlformats.org/officeDocument/2006/relationships/image" Target="../media/image219.png"/><Relationship Id="rId6" Type="http://schemas.openxmlformats.org/officeDocument/2006/relationships/image" Target="../media/image8.png"/><Relationship Id="rId238" Type="http://schemas.openxmlformats.org/officeDocument/2006/relationships/image" Target="../media/image240.png"/><Relationship Id="rId259" Type="http://schemas.openxmlformats.org/officeDocument/2006/relationships/image" Target="../media/image261.png"/><Relationship Id="rId23" Type="http://schemas.openxmlformats.org/officeDocument/2006/relationships/image" Target="../media/image25.png"/><Relationship Id="rId119" Type="http://schemas.openxmlformats.org/officeDocument/2006/relationships/image" Target="../media/image121.png"/><Relationship Id="rId270" Type="http://schemas.openxmlformats.org/officeDocument/2006/relationships/image" Target="../media/image272.png"/><Relationship Id="rId44" Type="http://schemas.openxmlformats.org/officeDocument/2006/relationships/image" Target="../media/image46.png"/><Relationship Id="rId65" Type="http://schemas.openxmlformats.org/officeDocument/2006/relationships/image" Target="../media/image67.png"/><Relationship Id="rId86" Type="http://schemas.openxmlformats.org/officeDocument/2006/relationships/image" Target="../media/image88.png"/><Relationship Id="rId130" Type="http://schemas.openxmlformats.org/officeDocument/2006/relationships/image" Target="../media/image132.png"/><Relationship Id="rId151" Type="http://schemas.openxmlformats.org/officeDocument/2006/relationships/image" Target="../media/image153.png"/><Relationship Id="rId172" Type="http://schemas.openxmlformats.org/officeDocument/2006/relationships/image" Target="../media/image174.png"/><Relationship Id="rId193" Type="http://schemas.openxmlformats.org/officeDocument/2006/relationships/image" Target="../media/image195.png"/><Relationship Id="rId207" Type="http://schemas.openxmlformats.org/officeDocument/2006/relationships/image" Target="../media/image209.png"/><Relationship Id="rId228" Type="http://schemas.openxmlformats.org/officeDocument/2006/relationships/image" Target="../media/image230.png"/><Relationship Id="rId249" Type="http://schemas.openxmlformats.org/officeDocument/2006/relationships/image" Target="../media/image251.png"/><Relationship Id="rId13" Type="http://schemas.openxmlformats.org/officeDocument/2006/relationships/image" Target="../media/image15.png"/><Relationship Id="rId109" Type="http://schemas.openxmlformats.org/officeDocument/2006/relationships/image" Target="../media/image111.png"/><Relationship Id="rId260" Type="http://schemas.openxmlformats.org/officeDocument/2006/relationships/image" Target="../media/image262.png"/><Relationship Id="rId34" Type="http://schemas.openxmlformats.org/officeDocument/2006/relationships/image" Target="../media/image36.png"/><Relationship Id="rId55" Type="http://schemas.openxmlformats.org/officeDocument/2006/relationships/image" Target="../media/image57.png"/><Relationship Id="rId76" Type="http://schemas.openxmlformats.org/officeDocument/2006/relationships/image" Target="../media/image78.png"/><Relationship Id="rId97" Type="http://schemas.openxmlformats.org/officeDocument/2006/relationships/image" Target="../media/image99.png"/><Relationship Id="rId120" Type="http://schemas.openxmlformats.org/officeDocument/2006/relationships/image" Target="../media/image122.png"/><Relationship Id="rId141" Type="http://schemas.openxmlformats.org/officeDocument/2006/relationships/image" Target="../media/image143.png"/><Relationship Id="rId7" Type="http://schemas.openxmlformats.org/officeDocument/2006/relationships/image" Target="../media/image9.png"/><Relationship Id="rId162" Type="http://schemas.openxmlformats.org/officeDocument/2006/relationships/image" Target="../media/image164.png"/><Relationship Id="rId183" Type="http://schemas.openxmlformats.org/officeDocument/2006/relationships/image" Target="../media/image185.png"/><Relationship Id="rId218" Type="http://schemas.openxmlformats.org/officeDocument/2006/relationships/image" Target="../media/image220.png"/><Relationship Id="rId239" Type="http://schemas.openxmlformats.org/officeDocument/2006/relationships/image" Target="../media/image241.png"/><Relationship Id="rId250" Type="http://schemas.openxmlformats.org/officeDocument/2006/relationships/image" Target="../media/image252.png"/><Relationship Id="rId271" Type="http://schemas.openxmlformats.org/officeDocument/2006/relationships/image" Target="../media/image273.png"/><Relationship Id="rId24" Type="http://schemas.openxmlformats.org/officeDocument/2006/relationships/image" Target="../media/image26.png"/><Relationship Id="rId45" Type="http://schemas.openxmlformats.org/officeDocument/2006/relationships/image" Target="../media/image47.png"/><Relationship Id="rId66" Type="http://schemas.openxmlformats.org/officeDocument/2006/relationships/image" Target="../media/image68.png"/><Relationship Id="rId87" Type="http://schemas.openxmlformats.org/officeDocument/2006/relationships/image" Target="../media/image89.png"/><Relationship Id="rId110" Type="http://schemas.openxmlformats.org/officeDocument/2006/relationships/image" Target="../media/image112.png"/><Relationship Id="rId131" Type="http://schemas.openxmlformats.org/officeDocument/2006/relationships/image" Target="../media/image133.png"/><Relationship Id="rId152" Type="http://schemas.openxmlformats.org/officeDocument/2006/relationships/image" Target="../media/image154.png"/><Relationship Id="rId173" Type="http://schemas.openxmlformats.org/officeDocument/2006/relationships/image" Target="../media/image175.png"/><Relationship Id="rId194" Type="http://schemas.openxmlformats.org/officeDocument/2006/relationships/image" Target="../media/image196.png"/><Relationship Id="rId208" Type="http://schemas.openxmlformats.org/officeDocument/2006/relationships/image" Target="../media/image210.png"/><Relationship Id="rId229" Type="http://schemas.openxmlformats.org/officeDocument/2006/relationships/image" Target="../media/image231.png"/><Relationship Id="rId240" Type="http://schemas.openxmlformats.org/officeDocument/2006/relationships/image" Target="../media/image242.png"/><Relationship Id="rId261" Type="http://schemas.openxmlformats.org/officeDocument/2006/relationships/image" Target="../media/image263.png"/><Relationship Id="rId14" Type="http://schemas.openxmlformats.org/officeDocument/2006/relationships/image" Target="../media/image16.png"/><Relationship Id="rId35" Type="http://schemas.openxmlformats.org/officeDocument/2006/relationships/image" Target="../media/image37.png"/><Relationship Id="rId56" Type="http://schemas.openxmlformats.org/officeDocument/2006/relationships/image" Target="../media/image58.png"/><Relationship Id="rId77" Type="http://schemas.openxmlformats.org/officeDocument/2006/relationships/image" Target="../media/image79.png"/><Relationship Id="rId100" Type="http://schemas.openxmlformats.org/officeDocument/2006/relationships/image" Target="../media/image102.png"/><Relationship Id="rId8" Type="http://schemas.openxmlformats.org/officeDocument/2006/relationships/image" Target="../media/image10.png"/><Relationship Id="rId98" Type="http://schemas.openxmlformats.org/officeDocument/2006/relationships/image" Target="../media/image100.png"/><Relationship Id="rId121" Type="http://schemas.openxmlformats.org/officeDocument/2006/relationships/image" Target="../media/image123.png"/><Relationship Id="rId142" Type="http://schemas.openxmlformats.org/officeDocument/2006/relationships/image" Target="../media/image144.png"/><Relationship Id="rId163" Type="http://schemas.openxmlformats.org/officeDocument/2006/relationships/image" Target="../media/image165.png"/><Relationship Id="rId184" Type="http://schemas.openxmlformats.org/officeDocument/2006/relationships/image" Target="../media/image186.png"/><Relationship Id="rId219" Type="http://schemas.openxmlformats.org/officeDocument/2006/relationships/image" Target="../media/image221.png"/><Relationship Id="rId230" Type="http://schemas.openxmlformats.org/officeDocument/2006/relationships/image" Target="../media/image232.png"/><Relationship Id="rId251" Type="http://schemas.openxmlformats.org/officeDocument/2006/relationships/image" Target="../media/image253.png"/><Relationship Id="rId25" Type="http://schemas.openxmlformats.org/officeDocument/2006/relationships/image" Target="../media/image27.png"/><Relationship Id="rId46" Type="http://schemas.openxmlformats.org/officeDocument/2006/relationships/image" Target="../media/image48.png"/><Relationship Id="rId67" Type="http://schemas.openxmlformats.org/officeDocument/2006/relationships/image" Target="../media/image69.png"/><Relationship Id="rId272" Type="http://schemas.openxmlformats.org/officeDocument/2006/relationships/image" Target="../media/image274.png"/><Relationship Id="rId88" Type="http://schemas.openxmlformats.org/officeDocument/2006/relationships/image" Target="../media/image90.png"/><Relationship Id="rId111" Type="http://schemas.openxmlformats.org/officeDocument/2006/relationships/image" Target="../media/image113.png"/><Relationship Id="rId132" Type="http://schemas.openxmlformats.org/officeDocument/2006/relationships/image" Target="../media/image134.png"/><Relationship Id="rId153" Type="http://schemas.openxmlformats.org/officeDocument/2006/relationships/image" Target="../media/image155.png"/><Relationship Id="rId174" Type="http://schemas.openxmlformats.org/officeDocument/2006/relationships/image" Target="../media/image176.png"/><Relationship Id="rId195" Type="http://schemas.openxmlformats.org/officeDocument/2006/relationships/image" Target="../media/image197.png"/><Relationship Id="rId209" Type="http://schemas.openxmlformats.org/officeDocument/2006/relationships/image" Target="../media/image211.png"/><Relationship Id="rId220" Type="http://schemas.openxmlformats.org/officeDocument/2006/relationships/image" Target="../media/image222.png"/><Relationship Id="rId241" Type="http://schemas.openxmlformats.org/officeDocument/2006/relationships/image" Target="../media/image243.png"/><Relationship Id="rId15" Type="http://schemas.openxmlformats.org/officeDocument/2006/relationships/image" Target="../media/image17.png"/><Relationship Id="rId36" Type="http://schemas.openxmlformats.org/officeDocument/2006/relationships/image" Target="../media/image38.png"/><Relationship Id="rId57" Type="http://schemas.openxmlformats.org/officeDocument/2006/relationships/image" Target="../media/image59.png"/><Relationship Id="rId262" Type="http://schemas.openxmlformats.org/officeDocument/2006/relationships/image" Target="../media/image264.png"/><Relationship Id="rId78" Type="http://schemas.openxmlformats.org/officeDocument/2006/relationships/image" Target="../media/image80.png"/><Relationship Id="rId99" Type="http://schemas.openxmlformats.org/officeDocument/2006/relationships/image" Target="../media/image101.png"/><Relationship Id="rId101" Type="http://schemas.openxmlformats.org/officeDocument/2006/relationships/image" Target="../media/image103.png"/><Relationship Id="rId122" Type="http://schemas.openxmlformats.org/officeDocument/2006/relationships/image" Target="../media/image124.png"/><Relationship Id="rId143" Type="http://schemas.openxmlformats.org/officeDocument/2006/relationships/image" Target="../media/image145.png"/><Relationship Id="rId164" Type="http://schemas.openxmlformats.org/officeDocument/2006/relationships/image" Target="../media/image166.png"/><Relationship Id="rId185" Type="http://schemas.openxmlformats.org/officeDocument/2006/relationships/image" Target="../media/image187.png"/><Relationship Id="rId9" Type="http://schemas.openxmlformats.org/officeDocument/2006/relationships/image" Target="../media/image11.png"/><Relationship Id="rId210" Type="http://schemas.openxmlformats.org/officeDocument/2006/relationships/image" Target="../media/image212.png"/><Relationship Id="rId26" Type="http://schemas.openxmlformats.org/officeDocument/2006/relationships/image" Target="../media/image28.png"/><Relationship Id="rId231" Type="http://schemas.openxmlformats.org/officeDocument/2006/relationships/image" Target="../media/image233.png"/><Relationship Id="rId252" Type="http://schemas.openxmlformats.org/officeDocument/2006/relationships/image" Target="../media/image254.png"/><Relationship Id="rId273" Type="http://schemas.openxmlformats.org/officeDocument/2006/relationships/image" Target="../media/image275.png"/><Relationship Id="rId47" Type="http://schemas.openxmlformats.org/officeDocument/2006/relationships/image" Target="../media/image49.png"/><Relationship Id="rId68" Type="http://schemas.openxmlformats.org/officeDocument/2006/relationships/image" Target="../media/image70.png"/><Relationship Id="rId89" Type="http://schemas.openxmlformats.org/officeDocument/2006/relationships/image" Target="../media/image91.png"/><Relationship Id="rId112" Type="http://schemas.openxmlformats.org/officeDocument/2006/relationships/image" Target="../media/image114.png"/><Relationship Id="rId133" Type="http://schemas.openxmlformats.org/officeDocument/2006/relationships/image" Target="../media/image135.png"/><Relationship Id="rId154" Type="http://schemas.openxmlformats.org/officeDocument/2006/relationships/image" Target="../media/image156.png"/><Relationship Id="rId175" Type="http://schemas.openxmlformats.org/officeDocument/2006/relationships/image" Target="../media/image177.png"/><Relationship Id="rId196" Type="http://schemas.openxmlformats.org/officeDocument/2006/relationships/image" Target="../media/image198.png"/><Relationship Id="rId200" Type="http://schemas.openxmlformats.org/officeDocument/2006/relationships/image" Target="../media/image202.png"/><Relationship Id="rId16" Type="http://schemas.openxmlformats.org/officeDocument/2006/relationships/image" Target="../media/image18.png"/><Relationship Id="rId221" Type="http://schemas.openxmlformats.org/officeDocument/2006/relationships/image" Target="../media/image223.png"/><Relationship Id="rId242" Type="http://schemas.openxmlformats.org/officeDocument/2006/relationships/image" Target="../media/image244.png"/><Relationship Id="rId263" Type="http://schemas.openxmlformats.org/officeDocument/2006/relationships/image" Target="../media/image265.png"/><Relationship Id="rId37" Type="http://schemas.openxmlformats.org/officeDocument/2006/relationships/image" Target="../media/image39.png"/><Relationship Id="rId58" Type="http://schemas.openxmlformats.org/officeDocument/2006/relationships/image" Target="../media/image60.png"/><Relationship Id="rId79" Type="http://schemas.openxmlformats.org/officeDocument/2006/relationships/image" Target="../media/image81.png"/><Relationship Id="rId102" Type="http://schemas.openxmlformats.org/officeDocument/2006/relationships/image" Target="../media/image104.png"/><Relationship Id="rId123" Type="http://schemas.openxmlformats.org/officeDocument/2006/relationships/image" Target="../media/image125.png"/><Relationship Id="rId144" Type="http://schemas.openxmlformats.org/officeDocument/2006/relationships/image" Target="../media/image146.png"/><Relationship Id="rId90" Type="http://schemas.openxmlformats.org/officeDocument/2006/relationships/image" Target="../media/image92.png"/><Relationship Id="rId165" Type="http://schemas.openxmlformats.org/officeDocument/2006/relationships/image" Target="../media/image167.png"/><Relationship Id="rId186" Type="http://schemas.openxmlformats.org/officeDocument/2006/relationships/image" Target="../media/image188.png"/><Relationship Id="rId211" Type="http://schemas.openxmlformats.org/officeDocument/2006/relationships/image" Target="../media/image213.png"/><Relationship Id="rId232" Type="http://schemas.openxmlformats.org/officeDocument/2006/relationships/image" Target="../media/image234.png"/><Relationship Id="rId253" Type="http://schemas.openxmlformats.org/officeDocument/2006/relationships/image" Target="../media/image255.png"/><Relationship Id="rId274" Type="http://schemas.openxmlformats.org/officeDocument/2006/relationships/image" Target="../media/image276.png"/><Relationship Id="rId27" Type="http://schemas.openxmlformats.org/officeDocument/2006/relationships/image" Target="../media/image29.png"/><Relationship Id="rId48" Type="http://schemas.openxmlformats.org/officeDocument/2006/relationships/image" Target="../media/image50.png"/><Relationship Id="rId69" Type="http://schemas.openxmlformats.org/officeDocument/2006/relationships/image" Target="../media/image71.png"/><Relationship Id="rId113" Type="http://schemas.openxmlformats.org/officeDocument/2006/relationships/image" Target="../media/image115.png"/><Relationship Id="rId134" Type="http://schemas.openxmlformats.org/officeDocument/2006/relationships/image" Target="../media/image136.png"/><Relationship Id="rId80" Type="http://schemas.openxmlformats.org/officeDocument/2006/relationships/image" Target="../media/image82.png"/><Relationship Id="rId155" Type="http://schemas.openxmlformats.org/officeDocument/2006/relationships/image" Target="../media/image157.png"/><Relationship Id="rId176" Type="http://schemas.openxmlformats.org/officeDocument/2006/relationships/image" Target="../media/image178.png"/><Relationship Id="rId197" Type="http://schemas.openxmlformats.org/officeDocument/2006/relationships/image" Target="../media/image199.png"/><Relationship Id="rId201" Type="http://schemas.openxmlformats.org/officeDocument/2006/relationships/image" Target="../media/image203.png"/><Relationship Id="rId222" Type="http://schemas.openxmlformats.org/officeDocument/2006/relationships/image" Target="../media/image224.png"/><Relationship Id="rId243" Type="http://schemas.openxmlformats.org/officeDocument/2006/relationships/image" Target="../media/image245.png"/><Relationship Id="rId264" Type="http://schemas.openxmlformats.org/officeDocument/2006/relationships/image" Target="../media/image266.png"/><Relationship Id="rId17" Type="http://schemas.openxmlformats.org/officeDocument/2006/relationships/image" Target="../media/image19.png"/><Relationship Id="rId38" Type="http://schemas.openxmlformats.org/officeDocument/2006/relationships/image" Target="../media/image40.png"/><Relationship Id="rId59" Type="http://schemas.openxmlformats.org/officeDocument/2006/relationships/image" Target="../media/image61.png"/><Relationship Id="rId103" Type="http://schemas.openxmlformats.org/officeDocument/2006/relationships/image" Target="../media/image105.png"/><Relationship Id="rId124" Type="http://schemas.openxmlformats.org/officeDocument/2006/relationships/image" Target="../media/image126.png"/><Relationship Id="rId70" Type="http://schemas.openxmlformats.org/officeDocument/2006/relationships/image" Target="../media/image72.png"/><Relationship Id="rId91" Type="http://schemas.openxmlformats.org/officeDocument/2006/relationships/image" Target="../media/image93.png"/><Relationship Id="rId145" Type="http://schemas.openxmlformats.org/officeDocument/2006/relationships/image" Target="../media/image147.png"/><Relationship Id="rId166" Type="http://schemas.openxmlformats.org/officeDocument/2006/relationships/image" Target="../media/image168.png"/><Relationship Id="rId187" Type="http://schemas.openxmlformats.org/officeDocument/2006/relationships/image" Target="../media/image189.png"/><Relationship Id="rId1" Type="http://schemas.openxmlformats.org/officeDocument/2006/relationships/slideLayout" Target="../slideLayouts/slideLayout9.xml"/><Relationship Id="rId212" Type="http://schemas.openxmlformats.org/officeDocument/2006/relationships/image" Target="../media/image214.png"/><Relationship Id="rId233" Type="http://schemas.openxmlformats.org/officeDocument/2006/relationships/image" Target="../media/image235.png"/><Relationship Id="rId254" Type="http://schemas.openxmlformats.org/officeDocument/2006/relationships/image" Target="../media/image256.png"/><Relationship Id="rId28" Type="http://schemas.openxmlformats.org/officeDocument/2006/relationships/image" Target="../media/image30.png"/><Relationship Id="rId49" Type="http://schemas.openxmlformats.org/officeDocument/2006/relationships/image" Target="../media/image51.png"/><Relationship Id="rId114" Type="http://schemas.openxmlformats.org/officeDocument/2006/relationships/image" Target="../media/image116.png"/><Relationship Id="rId275" Type="http://schemas.openxmlformats.org/officeDocument/2006/relationships/image" Target="../media/image277.png"/><Relationship Id="rId60" Type="http://schemas.openxmlformats.org/officeDocument/2006/relationships/image" Target="../media/image62.png"/><Relationship Id="rId81" Type="http://schemas.openxmlformats.org/officeDocument/2006/relationships/image" Target="../media/image83.png"/><Relationship Id="rId135" Type="http://schemas.openxmlformats.org/officeDocument/2006/relationships/image" Target="../media/image137.png"/><Relationship Id="rId156" Type="http://schemas.openxmlformats.org/officeDocument/2006/relationships/image" Target="../media/image158.png"/><Relationship Id="rId177" Type="http://schemas.openxmlformats.org/officeDocument/2006/relationships/image" Target="../media/image179.png"/><Relationship Id="rId198" Type="http://schemas.openxmlformats.org/officeDocument/2006/relationships/image" Target="../media/image200.png"/><Relationship Id="rId202" Type="http://schemas.openxmlformats.org/officeDocument/2006/relationships/image" Target="../media/image204.png"/><Relationship Id="rId223" Type="http://schemas.openxmlformats.org/officeDocument/2006/relationships/image" Target="../media/image225.png"/><Relationship Id="rId244" Type="http://schemas.openxmlformats.org/officeDocument/2006/relationships/image" Target="../media/image246.png"/><Relationship Id="rId18" Type="http://schemas.openxmlformats.org/officeDocument/2006/relationships/image" Target="../media/image20.png"/><Relationship Id="rId39" Type="http://schemas.openxmlformats.org/officeDocument/2006/relationships/image" Target="../media/image41.png"/><Relationship Id="rId265" Type="http://schemas.openxmlformats.org/officeDocument/2006/relationships/image" Target="../media/image267.png"/><Relationship Id="rId50" Type="http://schemas.openxmlformats.org/officeDocument/2006/relationships/image" Target="../media/image52.png"/><Relationship Id="rId104" Type="http://schemas.openxmlformats.org/officeDocument/2006/relationships/image" Target="../media/image106.png"/><Relationship Id="rId125" Type="http://schemas.openxmlformats.org/officeDocument/2006/relationships/image" Target="../media/image127.png"/><Relationship Id="rId146" Type="http://schemas.openxmlformats.org/officeDocument/2006/relationships/image" Target="../media/image148.png"/><Relationship Id="rId167" Type="http://schemas.openxmlformats.org/officeDocument/2006/relationships/image" Target="../media/image169.png"/><Relationship Id="rId188" Type="http://schemas.openxmlformats.org/officeDocument/2006/relationships/image" Target="../media/image190.png"/><Relationship Id="rId71" Type="http://schemas.openxmlformats.org/officeDocument/2006/relationships/image" Target="../media/image73.png"/><Relationship Id="rId92" Type="http://schemas.openxmlformats.org/officeDocument/2006/relationships/image" Target="../media/image94.png"/><Relationship Id="rId213" Type="http://schemas.openxmlformats.org/officeDocument/2006/relationships/image" Target="../media/image215.png"/><Relationship Id="rId234" Type="http://schemas.openxmlformats.org/officeDocument/2006/relationships/image" Target="../media/image236.png"/><Relationship Id="rId2" Type="http://schemas.openxmlformats.org/officeDocument/2006/relationships/image" Target="../media/image4.png"/><Relationship Id="rId29" Type="http://schemas.openxmlformats.org/officeDocument/2006/relationships/image" Target="../media/image31.png"/><Relationship Id="rId255" Type="http://schemas.openxmlformats.org/officeDocument/2006/relationships/image" Target="../media/image257.png"/><Relationship Id="rId40" Type="http://schemas.openxmlformats.org/officeDocument/2006/relationships/image" Target="../media/image42.png"/><Relationship Id="rId115" Type="http://schemas.openxmlformats.org/officeDocument/2006/relationships/image" Target="../media/image117.png"/><Relationship Id="rId136" Type="http://schemas.openxmlformats.org/officeDocument/2006/relationships/image" Target="../media/image138.png"/><Relationship Id="rId157" Type="http://schemas.openxmlformats.org/officeDocument/2006/relationships/image" Target="../media/image159.png"/><Relationship Id="rId178" Type="http://schemas.openxmlformats.org/officeDocument/2006/relationships/image" Target="../media/image180.png"/><Relationship Id="rId61" Type="http://schemas.openxmlformats.org/officeDocument/2006/relationships/image" Target="../media/image63.png"/><Relationship Id="rId82" Type="http://schemas.openxmlformats.org/officeDocument/2006/relationships/image" Target="../media/image84.png"/><Relationship Id="rId199" Type="http://schemas.openxmlformats.org/officeDocument/2006/relationships/image" Target="../media/image201.png"/><Relationship Id="rId203" Type="http://schemas.openxmlformats.org/officeDocument/2006/relationships/image" Target="../media/image205.png"/><Relationship Id="rId19" Type="http://schemas.openxmlformats.org/officeDocument/2006/relationships/image" Target="../media/image21.png"/><Relationship Id="rId224" Type="http://schemas.openxmlformats.org/officeDocument/2006/relationships/image" Target="../media/image226.png"/><Relationship Id="rId245" Type="http://schemas.openxmlformats.org/officeDocument/2006/relationships/image" Target="../media/image247.png"/><Relationship Id="rId266" Type="http://schemas.openxmlformats.org/officeDocument/2006/relationships/image" Target="../media/image268.png"/><Relationship Id="rId30" Type="http://schemas.openxmlformats.org/officeDocument/2006/relationships/image" Target="../media/image32.png"/><Relationship Id="rId105" Type="http://schemas.openxmlformats.org/officeDocument/2006/relationships/image" Target="../media/image107.png"/><Relationship Id="rId126" Type="http://schemas.openxmlformats.org/officeDocument/2006/relationships/image" Target="../media/image128.png"/><Relationship Id="rId147" Type="http://schemas.openxmlformats.org/officeDocument/2006/relationships/image" Target="../media/image149.png"/><Relationship Id="rId168" Type="http://schemas.openxmlformats.org/officeDocument/2006/relationships/image" Target="../media/image170.png"/><Relationship Id="rId51" Type="http://schemas.openxmlformats.org/officeDocument/2006/relationships/image" Target="../media/image53.png"/><Relationship Id="rId72" Type="http://schemas.openxmlformats.org/officeDocument/2006/relationships/image" Target="../media/image74.svg"/><Relationship Id="rId93" Type="http://schemas.openxmlformats.org/officeDocument/2006/relationships/image" Target="../media/image95.png"/><Relationship Id="rId189" Type="http://schemas.openxmlformats.org/officeDocument/2006/relationships/image" Target="../media/image191.png"/><Relationship Id="rId3" Type="http://schemas.openxmlformats.org/officeDocument/2006/relationships/image" Target="../media/image5.png"/><Relationship Id="rId214" Type="http://schemas.openxmlformats.org/officeDocument/2006/relationships/image" Target="../media/image216.png"/><Relationship Id="rId235" Type="http://schemas.openxmlformats.org/officeDocument/2006/relationships/image" Target="../media/image237.png"/><Relationship Id="rId256" Type="http://schemas.openxmlformats.org/officeDocument/2006/relationships/image" Target="../media/image258.png"/><Relationship Id="rId116" Type="http://schemas.openxmlformats.org/officeDocument/2006/relationships/image" Target="../media/image118.png"/><Relationship Id="rId137" Type="http://schemas.openxmlformats.org/officeDocument/2006/relationships/image" Target="../media/image139.png"/><Relationship Id="rId158" Type="http://schemas.openxmlformats.org/officeDocument/2006/relationships/image" Target="../media/image160.png"/><Relationship Id="rId20" Type="http://schemas.openxmlformats.org/officeDocument/2006/relationships/image" Target="../media/image22.png"/><Relationship Id="rId41" Type="http://schemas.openxmlformats.org/officeDocument/2006/relationships/image" Target="../media/image43.png"/><Relationship Id="rId62" Type="http://schemas.openxmlformats.org/officeDocument/2006/relationships/image" Target="../media/image64.png"/><Relationship Id="rId83" Type="http://schemas.openxmlformats.org/officeDocument/2006/relationships/image" Target="../media/image85.png"/><Relationship Id="rId179" Type="http://schemas.openxmlformats.org/officeDocument/2006/relationships/image" Target="../media/image181.png"/><Relationship Id="rId190" Type="http://schemas.openxmlformats.org/officeDocument/2006/relationships/image" Target="../media/image192.png"/><Relationship Id="rId204" Type="http://schemas.openxmlformats.org/officeDocument/2006/relationships/image" Target="../media/image206.png"/><Relationship Id="rId225" Type="http://schemas.openxmlformats.org/officeDocument/2006/relationships/image" Target="../media/image227.png"/><Relationship Id="rId246" Type="http://schemas.openxmlformats.org/officeDocument/2006/relationships/image" Target="../media/image248.png"/><Relationship Id="rId267" Type="http://schemas.openxmlformats.org/officeDocument/2006/relationships/image" Target="../media/image269.png"/><Relationship Id="rId106" Type="http://schemas.openxmlformats.org/officeDocument/2006/relationships/image" Target="../media/image108.png"/><Relationship Id="rId127" Type="http://schemas.openxmlformats.org/officeDocument/2006/relationships/image" Target="../media/image129.png"/><Relationship Id="rId10" Type="http://schemas.openxmlformats.org/officeDocument/2006/relationships/image" Target="../media/image12.png"/><Relationship Id="rId31" Type="http://schemas.openxmlformats.org/officeDocument/2006/relationships/image" Target="../media/image33.png"/><Relationship Id="rId52" Type="http://schemas.openxmlformats.org/officeDocument/2006/relationships/image" Target="../media/image54.png"/><Relationship Id="rId73" Type="http://schemas.openxmlformats.org/officeDocument/2006/relationships/image" Target="../media/image75.png"/><Relationship Id="rId94" Type="http://schemas.openxmlformats.org/officeDocument/2006/relationships/image" Target="../media/image96.png"/><Relationship Id="rId148" Type="http://schemas.openxmlformats.org/officeDocument/2006/relationships/image" Target="../media/image150.png"/><Relationship Id="rId169" Type="http://schemas.openxmlformats.org/officeDocument/2006/relationships/image" Target="../media/image171.png"/><Relationship Id="rId4" Type="http://schemas.openxmlformats.org/officeDocument/2006/relationships/image" Target="../media/image6.png"/><Relationship Id="rId180" Type="http://schemas.openxmlformats.org/officeDocument/2006/relationships/image" Target="../media/image182.png"/><Relationship Id="rId215" Type="http://schemas.openxmlformats.org/officeDocument/2006/relationships/image" Target="../media/image217.png"/><Relationship Id="rId236" Type="http://schemas.openxmlformats.org/officeDocument/2006/relationships/image" Target="../media/image238.png"/><Relationship Id="rId257" Type="http://schemas.openxmlformats.org/officeDocument/2006/relationships/image" Target="../media/image259.png"/><Relationship Id="rId42" Type="http://schemas.openxmlformats.org/officeDocument/2006/relationships/image" Target="../media/image44.png"/><Relationship Id="rId84" Type="http://schemas.openxmlformats.org/officeDocument/2006/relationships/image" Target="../media/image86.png"/><Relationship Id="rId138" Type="http://schemas.openxmlformats.org/officeDocument/2006/relationships/image" Target="../media/image140.png"/><Relationship Id="rId191" Type="http://schemas.openxmlformats.org/officeDocument/2006/relationships/image" Target="../media/image193.png"/><Relationship Id="rId205" Type="http://schemas.openxmlformats.org/officeDocument/2006/relationships/image" Target="../media/image207.png"/><Relationship Id="rId247" Type="http://schemas.openxmlformats.org/officeDocument/2006/relationships/image" Target="../media/image249.png"/><Relationship Id="rId107" Type="http://schemas.openxmlformats.org/officeDocument/2006/relationships/image" Target="../media/image109.png"/><Relationship Id="rId11" Type="http://schemas.openxmlformats.org/officeDocument/2006/relationships/image" Target="../media/image13.png"/><Relationship Id="rId53" Type="http://schemas.openxmlformats.org/officeDocument/2006/relationships/image" Target="../media/image55.png"/><Relationship Id="rId149" Type="http://schemas.openxmlformats.org/officeDocument/2006/relationships/image" Target="../media/image151.png"/></Relationships>
</file>

<file path=ppt/slides/_rels/slide10.xml.rels><?xml version="1.0" encoding="UTF-8" standalone="yes"?>
<Relationships xmlns="http://schemas.openxmlformats.org/package/2006/relationships"><Relationship Id="rId3" Type="http://schemas.openxmlformats.org/officeDocument/2006/relationships/image" Target="../media/image300.png"/><Relationship Id="rId7" Type="http://schemas.openxmlformats.org/officeDocument/2006/relationships/image" Target="../media/image304.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303.jpeg"/><Relationship Id="rId5" Type="http://schemas.openxmlformats.org/officeDocument/2006/relationships/image" Target="../media/image302.png"/><Relationship Id="rId4" Type="http://schemas.openxmlformats.org/officeDocument/2006/relationships/image" Target="../media/image301.png"/></Relationships>
</file>

<file path=ppt/slides/_rels/slide11.xml.rels><?xml version="1.0" encoding="UTF-8" standalone="yes"?>
<Relationships xmlns="http://schemas.openxmlformats.org/package/2006/relationships"><Relationship Id="rId8" Type="http://schemas.openxmlformats.org/officeDocument/2006/relationships/image" Target="../media/image286.svg"/><Relationship Id="rId13" Type="http://schemas.openxmlformats.org/officeDocument/2006/relationships/image" Target="../media/image291.png"/><Relationship Id="rId3" Type="http://schemas.openxmlformats.org/officeDocument/2006/relationships/image" Target="../media/image281.png"/><Relationship Id="rId7" Type="http://schemas.openxmlformats.org/officeDocument/2006/relationships/image" Target="../media/image285.png"/><Relationship Id="rId12" Type="http://schemas.openxmlformats.org/officeDocument/2006/relationships/image" Target="../media/image290.svg"/><Relationship Id="rId2" Type="http://schemas.openxmlformats.org/officeDocument/2006/relationships/image" Target="../media/image280.jpg"/><Relationship Id="rId1" Type="http://schemas.openxmlformats.org/officeDocument/2006/relationships/slideLayout" Target="../slideLayouts/slideLayout9.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0" Type="http://schemas.openxmlformats.org/officeDocument/2006/relationships/image" Target="../media/image288.svg"/><Relationship Id="rId4" Type="http://schemas.openxmlformats.org/officeDocument/2006/relationships/image" Target="../media/image282.png"/><Relationship Id="rId9" Type="http://schemas.openxmlformats.org/officeDocument/2006/relationships/image" Target="../media/image287.png"/></Relationships>
</file>

<file path=ppt/slides/_rels/slide12.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86.sv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285.png"/><Relationship Id="rId11" Type="http://schemas.openxmlformats.org/officeDocument/2006/relationships/image" Target="../media/image290.svg"/><Relationship Id="rId5" Type="http://schemas.openxmlformats.org/officeDocument/2006/relationships/image" Target="../media/image305.tiff"/><Relationship Id="rId10" Type="http://schemas.openxmlformats.org/officeDocument/2006/relationships/image" Target="../media/image289.png"/><Relationship Id="rId4" Type="http://schemas.openxmlformats.org/officeDocument/2006/relationships/image" Target="../media/image284.png"/><Relationship Id="rId9" Type="http://schemas.openxmlformats.org/officeDocument/2006/relationships/image" Target="../media/image288.svg"/></Relationships>
</file>

<file path=ppt/slides/_rels/slide1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311.png"/><Relationship Id="rId13" Type="http://schemas.openxmlformats.org/officeDocument/2006/relationships/image" Target="../media/image316.svg"/><Relationship Id="rId3" Type="http://schemas.openxmlformats.org/officeDocument/2006/relationships/image" Target="../media/image307.png"/><Relationship Id="rId7" Type="http://schemas.openxmlformats.org/officeDocument/2006/relationships/image" Target="../media/image310.svg"/><Relationship Id="rId12" Type="http://schemas.openxmlformats.org/officeDocument/2006/relationships/image" Target="../media/image31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09.png"/><Relationship Id="rId11" Type="http://schemas.openxmlformats.org/officeDocument/2006/relationships/image" Target="../media/image314.svg"/><Relationship Id="rId5" Type="http://schemas.openxmlformats.org/officeDocument/2006/relationships/image" Target="../media/image283.png"/><Relationship Id="rId10" Type="http://schemas.openxmlformats.org/officeDocument/2006/relationships/image" Target="../media/image313.png"/><Relationship Id="rId4" Type="http://schemas.openxmlformats.org/officeDocument/2006/relationships/image" Target="../media/image308.svg"/><Relationship Id="rId9" Type="http://schemas.openxmlformats.org/officeDocument/2006/relationships/image" Target="../media/image312.svg"/></Relationships>
</file>

<file path=ppt/slides/_rels/slide15.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20.png"/></Relationships>
</file>

<file path=ppt/slides/_rels/slide1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14.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22.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9.png"/><Relationship Id="rId1" Type="http://schemas.openxmlformats.org/officeDocument/2006/relationships/slideLayout" Target="../slideLayouts/slideLayout14.xml"/><Relationship Id="rId6" Type="http://schemas.openxmlformats.org/officeDocument/2006/relationships/image" Target="../media/image333.emf"/><Relationship Id="rId5" Type="http://schemas.openxmlformats.org/officeDocument/2006/relationships/image" Target="../media/image332.png"/><Relationship Id="rId10" Type="http://schemas.openxmlformats.org/officeDocument/2006/relationships/image" Target="../media/image337.jpeg"/><Relationship Id="rId4" Type="http://schemas.openxmlformats.org/officeDocument/2006/relationships/image" Target="../media/image331.png"/><Relationship Id="rId9" Type="http://schemas.openxmlformats.org/officeDocument/2006/relationships/image" Target="../media/image33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41.svg"/><Relationship Id="rId13" Type="http://schemas.openxmlformats.org/officeDocument/2006/relationships/image" Target="../media/image346.png"/><Relationship Id="rId18" Type="http://schemas.openxmlformats.org/officeDocument/2006/relationships/image" Target="../media/image349.svg"/><Relationship Id="rId3" Type="http://schemas.openxmlformats.org/officeDocument/2006/relationships/image" Target="../media/image291.png"/><Relationship Id="rId7" Type="http://schemas.openxmlformats.org/officeDocument/2006/relationships/image" Target="../media/image340.png"/><Relationship Id="rId12" Type="http://schemas.openxmlformats.org/officeDocument/2006/relationships/image" Target="../media/image345.svg"/><Relationship Id="rId17" Type="http://schemas.openxmlformats.org/officeDocument/2006/relationships/image" Target="../media/image348.svg"/><Relationship Id="rId2" Type="http://schemas.openxmlformats.org/officeDocument/2006/relationships/notesSlide" Target="../notesSlides/notesSlide13.xml"/><Relationship Id="rId16" Type="http://schemas.openxmlformats.org/officeDocument/2006/relationships/image" Target="../media/image286.svg"/><Relationship Id="rId1" Type="http://schemas.openxmlformats.org/officeDocument/2006/relationships/slideLayout" Target="../slideLayouts/slideLayout15.xml"/><Relationship Id="rId6" Type="http://schemas.openxmlformats.org/officeDocument/2006/relationships/image" Target="../media/image339.png"/><Relationship Id="rId11" Type="http://schemas.openxmlformats.org/officeDocument/2006/relationships/image" Target="../media/image344.png"/><Relationship Id="rId5" Type="http://schemas.openxmlformats.org/officeDocument/2006/relationships/image" Target="../media/image305.tiff"/><Relationship Id="rId15" Type="http://schemas.openxmlformats.org/officeDocument/2006/relationships/image" Target="../media/image285.png"/><Relationship Id="rId10" Type="http://schemas.openxmlformats.org/officeDocument/2006/relationships/image" Target="../media/image343.svg"/><Relationship Id="rId4" Type="http://schemas.openxmlformats.org/officeDocument/2006/relationships/image" Target="../media/image284.png"/><Relationship Id="rId9" Type="http://schemas.openxmlformats.org/officeDocument/2006/relationships/image" Target="../media/image342.png"/><Relationship Id="rId14" Type="http://schemas.openxmlformats.org/officeDocument/2006/relationships/image" Target="../media/image347.svg"/></Relationships>
</file>

<file path=ppt/slides/_rels/slide2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11.xml"/><Relationship Id="rId4" Type="http://schemas.openxmlformats.org/officeDocument/2006/relationships/image" Target="../media/image352.png"/></Relationships>
</file>

<file path=ppt/slides/_rels/slide27.xml.rels><?xml version="1.0" encoding="UTF-8" standalone="yes"?>
<Relationships xmlns="http://schemas.openxmlformats.org/package/2006/relationships"><Relationship Id="rId8" Type="http://schemas.openxmlformats.org/officeDocument/2006/relationships/image" Target="../media/image286.svg"/><Relationship Id="rId13" Type="http://schemas.openxmlformats.org/officeDocument/2006/relationships/image" Target="../media/image291.png"/><Relationship Id="rId3" Type="http://schemas.openxmlformats.org/officeDocument/2006/relationships/image" Target="../media/image281.png"/><Relationship Id="rId7" Type="http://schemas.openxmlformats.org/officeDocument/2006/relationships/image" Target="../media/image285.png"/><Relationship Id="rId12" Type="http://schemas.openxmlformats.org/officeDocument/2006/relationships/image" Target="../media/image290.svg"/><Relationship Id="rId2" Type="http://schemas.openxmlformats.org/officeDocument/2006/relationships/image" Target="../media/image280.jpg"/><Relationship Id="rId1" Type="http://schemas.openxmlformats.org/officeDocument/2006/relationships/slideLayout" Target="../slideLayouts/slideLayout9.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0" Type="http://schemas.openxmlformats.org/officeDocument/2006/relationships/image" Target="../media/image288.svg"/><Relationship Id="rId4" Type="http://schemas.openxmlformats.org/officeDocument/2006/relationships/image" Target="../media/image282.png"/><Relationship Id="rId9" Type="http://schemas.openxmlformats.org/officeDocument/2006/relationships/image" Target="../media/image287.png"/></Relationships>
</file>

<file path=ppt/slides/_rels/slide28.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16.xml"/><Relationship Id="rId6" Type="http://schemas.openxmlformats.org/officeDocument/2006/relationships/image" Target="../media/image355.png"/><Relationship Id="rId5" Type="http://schemas.openxmlformats.org/officeDocument/2006/relationships/image" Target="../media/image337.jpeg"/><Relationship Id="rId4" Type="http://schemas.openxmlformats.org/officeDocument/2006/relationships/image" Target="../media/image336.png"/></Relationships>
</file>

<file path=ppt/slides/_rels/slide29.xml.rels><?xml version="1.0" encoding="UTF-8" standalone="yes"?>
<Relationships xmlns="http://schemas.openxmlformats.org/package/2006/relationships"><Relationship Id="rId8" Type="http://schemas.openxmlformats.org/officeDocument/2006/relationships/image" Target="../media/image361.jpeg"/><Relationship Id="rId3" Type="http://schemas.openxmlformats.org/officeDocument/2006/relationships/image" Target="../media/image357.tiff"/><Relationship Id="rId7" Type="http://schemas.openxmlformats.org/officeDocument/2006/relationships/image" Target="../media/image360.png"/><Relationship Id="rId12" Type="http://schemas.openxmlformats.org/officeDocument/2006/relationships/image" Target="../media/image365.emf"/><Relationship Id="rId2" Type="http://schemas.openxmlformats.org/officeDocument/2006/relationships/image" Target="../media/image356.png"/><Relationship Id="rId1" Type="http://schemas.openxmlformats.org/officeDocument/2006/relationships/slideLayout" Target="../slideLayouts/slideLayout16.xml"/><Relationship Id="rId6" Type="http://schemas.openxmlformats.org/officeDocument/2006/relationships/image" Target="../media/image337.jpeg"/><Relationship Id="rId11" Type="http://schemas.openxmlformats.org/officeDocument/2006/relationships/image" Target="../media/image364.png"/><Relationship Id="rId5" Type="http://schemas.openxmlformats.org/officeDocument/2006/relationships/image" Target="../media/image359.png"/><Relationship Id="rId10" Type="http://schemas.openxmlformats.org/officeDocument/2006/relationships/image" Target="../media/image363.png"/><Relationship Id="rId4" Type="http://schemas.openxmlformats.org/officeDocument/2006/relationships/image" Target="../media/image358.emf"/><Relationship Id="rId9" Type="http://schemas.openxmlformats.org/officeDocument/2006/relationships/image" Target="../media/image362.jpeg"/></Relationships>
</file>

<file path=ppt/slides/_rels/slide3.xml.rels><?xml version="1.0" encoding="UTF-8" standalone="yes"?>
<Relationships xmlns="http://schemas.openxmlformats.org/package/2006/relationships"><Relationship Id="rId8" Type="http://schemas.openxmlformats.org/officeDocument/2006/relationships/image" Target="../media/image286.svg"/><Relationship Id="rId13" Type="http://schemas.openxmlformats.org/officeDocument/2006/relationships/image" Target="../media/image291.png"/><Relationship Id="rId3" Type="http://schemas.openxmlformats.org/officeDocument/2006/relationships/image" Target="../media/image281.png"/><Relationship Id="rId7" Type="http://schemas.openxmlformats.org/officeDocument/2006/relationships/image" Target="../media/image285.png"/><Relationship Id="rId12" Type="http://schemas.openxmlformats.org/officeDocument/2006/relationships/image" Target="../media/image290.svg"/><Relationship Id="rId2" Type="http://schemas.openxmlformats.org/officeDocument/2006/relationships/image" Target="../media/image280.jpg"/><Relationship Id="rId1" Type="http://schemas.openxmlformats.org/officeDocument/2006/relationships/slideLayout" Target="../slideLayouts/slideLayout9.xml"/><Relationship Id="rId6" Type="http://schemas.openxmlformats.org/officeDocument/2006/relationships/image" Target="../media/image284.png"/><Relationship Id="rId11" Type="http://schemas.openxmlformats.org/officeDocument/2006/relationships/image" Target="../media/image289.png"/><Relationship Id="rId5" Type="http://schemas.openxmlformats.org/officeDocument/2006/relationships/image" Target="../media/image283.png"/><Relationship Id="rId10" Type="http://schemas.openxmlformats.org/officeDocument/2006/relationships/image" Target="../media/image288.svg"/><Relationship Id="rId4" Type="http://schemas.openxmlformats.org/officeDocument/2006/relationships/image" Target="../media/image282.png"/><Relationship Id="rId9" Type="http://schemas.openxmlformats.org/officeDocument/2006/relationships/image" Target="../media/image287.png"/></Relationships>
</file>

<file path=ppt/slides/_rels/slide30.xml.rels><?xml version="1.0" encoding="UTF-8" standalone="yes"?>
<Relationships xmlns="http://schemas.openxmlformats.org/package/2006/relationships"><Relationship Id="rId8" Type="http://schemas.openxmlformats.org/officeDocument/2006/relationships/image" Target="../media/image371.tiff"/><Relationship Id="rId13" Type="http://schemas.openxmlformats.org/officeDocument/2006/relationships/image" Target="../media/image376.tiff"/><Relationship Id="rId3" Type="http://schemas.openxmlformats.org/officeDocument/2006/relationships/image" Target="../media/image366.png"/><Relationship Id="rId7" Type="http://schemas.openxmlformats.org/officeDocument/2006/relationships/image" Target="../media/image370.tiff"/><Relationship Id="rId12" Type="http://schemas.openxmlformats.org/officeDocument/2006/relationships/image" Target="../media/image375.tiff"/><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69.tiff"/><Relationship Id="rId11" Type="http://schemas.openxmlformats.org/officeDocument/2006/relationships/image" Target="../media/image374.tiff"/><Relationship Id="rId5" Type="http://schemas.openxmlformats.org/officeDocument/2006/relationships/image" Target="../media/image368.tiff"/><Relationship Id="rId10" Type="http://schemas.openxmlformats.org/officeDocument/2006/relationships/image" Target="../media/image373.tiff"/><Relationship Id="rId4" Type="http://schemas.openxmlformats.org/officeDocument/2006/relationships/image" Target="../media/image367.tiff"/><Relationship Id="rId9" Type="http://schemas.openxmlformats.org/officeDocument/2006/relationships/image" Target="../media/image372.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77.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ved=2ahUKEwiUl6Lfo6vlAhVhh-AKHQktDGkQjRx6BAgBEAQ&amp;url=https://www.stickpng.com/img/icons-logos-emojis/iconic-brands/astra-zeneca-logo&amp;psig=AOvVaw1MaAxGk9EAbZJw-nlfDh3s&amp;ust=1571676066580689" TargetMode="External"/><Relationship Id="rId2" Type="http://schemas.openxmlformats.org/officeDocument/2006/relationships/image" Target="../media/image379.png"/><Relationship Id="rId1" Type="http://schemas.openxmlformats.org/officeDocument/2006/relationships/slideLayout" Target="../slideLayouts/slideLayout12.xml"/><Relationship Id="rId4" Type="http://schemas.openxmlformats.org/officeDocument/2006/relationships/image" Target="../media/image380.png"/></Relationships>
</file>

<file path=ppt/slides/_rels/slide36.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media/image383.jpeg"/><Relationship Id="rId7" Type="http://schemas.openxmlformats.org/officeDocument/2006/relationships/image" Target="../media/image387.jpeg"/><Relationship Id="rId12" Type="http://schemas.openxmlformats.org/officeDocument/2006/relationships/image" Target="../media/image392.jpeg"/><Relationship Id="rId2" Type="http://schemas.openxmlformats.org/officeDocument/2006/relationships/image" Target="../media/image382.jpeg"/><Relationship Id="rId1" Type="http://schemas.openxmlformats.org/officeDocument/2006/relationships/slideLayout" Target="../slideLayouts/slideLayout9.xml"/><Relationship Id="rId6" Type="http://schemas.openxmlformats.org/officeDocument/2006/relationships/image" Target="../media/image386.jpeg"/><Relationship Id="rId11" Type="http://schemas.openxmlformats.org/officeDocument/2006/relationships/image" Target="../media/image391.jpeg"/><Relationship Id="rId5" Type="http://schemas.openxmlformats.org/officeDocument/2006/relationships/image" Target="../media/image385.jpeg"/><Relationship Id="rId10" Type="http://schemas.openxmlformats.org/officeDocument/2006/relationships/image" Target="../media/image390.gif"/><Relationship Id="rId4" Type="http://schemas.openxmlformats.org/officeDocument/2006/relationships/image" Target="../media/image384.jpeg"/><Relationship Id="rId9" Type="http://schemas.openxmlformats.org/officeDocument/2006/relationships/image" Target="../media/image389.png"/></Relationships>
</file>

<file path=ppt/slides/_rels/slide38.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image" Target="../media/image29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294.jpg"/><Relationship Id="rId1" Type="http://schemas.openxmlformats.org/officeDocument/2006/relationships/slideLayout" Target="../slideLayouts/slideLayout9.xml"/><Relationship Id="rId5" Type="http://schemas.openxmlformats.org/officeDocument/2006/relationships/image" Target="../media/image297.png"/><Relationship Id="rId4" Type="http://schemas.openxmlformats.org/officeDocument/2006/relationships/image" Target="../media/image2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9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05_CW_response model.png" descr="05_CW_response model.png"/>
          <p:cNvPicPr>
            <a:picLocks noChangeAspect="1"/>
          </p:cNvPicPr>
          <p:nvPr/>
        </p:nvPicPr>
        <p:blipFill>
          <a:blip r:embed="rId2"/>
          <a:stretch>
            <a:fillRect/>
          </a:stretch>
        </p:blipFill>
        <p:spPr>
          <a:xfrm>
            <a:off x="3282751" y="7054602"/>
            <a:ext cx="6146601" cy="4125517"/>
          </a:xfrm>
          <a:prstGeom prst="rect">
            <a:avLst/>
          </a:prstGeom>
          <a:ln w="12700">
            <a:miter lim="400000"/>
          </a:ln>
        </p:spPr>
      </p:pic>
      <p:sp>
        <p:nvSpPr>
          <p:cNvPr id="170" name="Neurobiological  Physics…"/>
          <p:cNvSpPr txBox="1"/>
          <p:nvPr/>
        </p:nvSpPr>
        <p:spPr>
          <a:xfrm>
            <a:off x="3881793" y="645616"/>
            <a:ext cx="16539921" cy="92333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Applied Mathematics in the Tech Industry</a:t>
            </a:r>
            <a:endParaRPr sz="6000" dirty="0">
              <a:latin typeface="Helvetica"/>
              <a:cs typeface="Helvetica"/>
            </a:endParaRPr>
          </a:p>
        </p:txBody>
      </p:sp>
      <p:sp>
        <p:nvSpPr>
          <p:cNvPr id="171" name="Patrick D. Roberts…"/>
          <p:cNvSpPr txBox="1"/>
          <p:nvPr/>
        </p:nvSpPr>
        <p:spPr>
          <a:xfrm>
            <a:off x="2928939" y="2106050"/>
            <a:ext cx="18526125" cy="223138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L="66437" marR="68030" defTabSz="1530705">
              <a:spcBef>
                <a:spcPts val="1172"/>
              </a:spcBef>
              <a:buClr>
                <a:srgbClr val="ACAEE5"/>
              </a:buClr>
              <a:buFont typeface="Helvetica"/>
              <a:defRPr b="1" i="1">
                <a:solidFill>
                  <a:srgbClr val="ACAEE5"/>
                </a:solidFill>
                <a:uFill>
                  <a:solidFill>
                    <a:srgbClr val="ACAEE5"/>
                  </a:solidFill>
                </a:uFill>
                <a:latin typeface="Helvetica"/>
                <a:ea typeface="Helvetica"/>
                <a:cs typeface="Helvetica"/>
                <a:sym typeface="Helvetica"/>
              </a:defRPr>
            </a:pPr>
            <a:r>
              <a:rPr sz="4900" dirty="0"/>
              <a:t>Patrick D. Roberts</a:t>
            </a:r>
          </a:p>
          <a:p>
            <a:pPr marL="66437" marR="68030" defTabSz="1530705">
              <a:buClr>
                <a:srgbClr val="ACAEE5"/>
              </a:buClr>
              <a:buFont typeface="Helvetica"/>
              <a:defRPr sz="3200" i="1">
                <a:solidFill>
                  <a:srgbClr val="ACAEE5"/>
                </a:solidFill>
                <a:uFill>
                  <a:solidFill>
                    <a:srgbClr val="ACAEE5"/>
                  </a:solidFill>
                </a:uFill>
                <a:latin typeface="Helvetica"/>
                <a:ea typeface="Helvetica"/>
                <a:cs typeface="Helvetica"/>
                <a:sym typeface="Helvetica"/>
              </a:defRPr>
            </a:pPr>
            <a:r>
              <a:rPr lang="en-US" dirty="0"/>
              <a:t>Principal Data Scientist &amp; Practice Manager</a:t>
            </a:r>
          </a:p>
          <a:p>
            <a:pPr marL="66437" marR="68030" defTabSz="1530705">
              <a:buClr>
                <a:srgbClr val="ACAEE5"/>
              </a:buClr>
              <a:buFont typeface="Helvetica"/>
              <a:defRPr sz="3200" i="1">
                <a:solidFill>
                  <a:srgbClr val="ACAEE5"/>
                </a:solidFill>
                <a:uFill>
                  <a:solidFill>
                    <a:srgbClr val="ACAEE5"/>
                  </a:solidFill>
                </a:uFill>
                <a:latin typeface="Helvetica"/>
                <a:ea typeface="Helvetica"/>
                <a:cs typeface="Helvetica"/>
                <a:sym typeface="Helvetica"/>
              </a:defRPr>
            </a:pPr>
            <a:r>
              <a:rPr lang="en-US" dirty="0"/>
              <a:t>Professional Services, AI/ML Global Specialty Practice</a:t>
            </a:r>
          </a:p>
          <a:p>
            <a:pPr marL="66437" marR="68030" defTabSz="1530705">
              <a:buClr>
                <a:srgbClr val="ACAEE5"/>
              </a:buClr>
              <a:buFont typeface="Helvetica"/>
              <a:defRPr sz="3200" i="1">
                <a:solidFill>
                  <a:srgbClr val="ACAEE5"/>
                </a:solidFill>
                <a:uFill>
                  <a:solidFill>
                    <a:srgbClr val="ACAEE5"/>
                  </a:solidFill>
                </a:uFill>
                <a:latin typeface="Helvetica"/>
                <a:ea typeface="Helvetica"/>
                <a:cs typeface="Helvetica"/>
                <a:sym typeface="Helvetica"/>
              </a:defRPr>
            </a:pPr>
            <a:r>
              <a:rPr lang="en-US" dirty="0"/>
              <a:t>Amazon Web Services</a:t>
            </a:r>
            <a:endParaRPr dirty="0"/>
          </a:p>
        </p:txBody>
      </p:sp>
      <p:sp>
        <p:nvSpPr>
          <p:cNvPr id="172" name="Apply Principles to Novel Problems"/>
          <p:cNvSpPr txBox="1"/>
          <p:nvPr/>
        </p:nvSpPr>
        <p:spPr>
          <a:xfrm>
            <a:off x="13295216" y="5517176"/>
            <a:ext cx="9782659" cy="5693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marL="39687" marR="40639" algn="l" defTabSz="914400">
              <a:spcBef>
                <a:spcPts val="700"/>
              </a:spcBef>
              <a:buClr>
                <a:srgbClr val="FFFFFF"/>
              </a:buClr>
              <a:buFont typeface="Helvetica"/>
              <a:defRPr sz="2400">
                <a:uFill>
                  <a:solidFill>
                    <a:srgbClr val="FFFFFF"/>
                  </a:solidFill>
                </a:uFill>
                <a:latin typeface="Helvetica"/>
                <a:ea typeface="Helvetica"/>
                <a:cs typeface="Helvetica"/>
                <a:sym typeface="Helvetica"/>
              </a:defRPr>
            </a:lvl1pPr>
          </a:lstStyle>
          <a:p>
            <a:pPr>
              <a:defRPr i="0">
                <a:latin typeface="Gill Sans"/>
                <a:ea typeface="Gill Sans"/>
                <a:cs typeface="Gill Sans"/>
                <a:sym typeface="Gill Sans"/>
              </a:defRPr>
            </a:pPr>
            <a:r>
              <a:rPr lang="en-US" sz="3700" dirty="0"/>
              <a:t>Find Solutions that Yield Business Value</a:t>
            </a:r>
          </a:p>
        </p:txBody>
      </p:sp>
      <p:sp>
        <p:nvSpPr>
          <p:cNvPr id="173" name="Mathematically Formalize Neural Properties"/>
          <p:cNvSpPr txBox="1"/>
          <p:nvPr/>
        </p:nvSpPr>
        <p:spPr>
          <a:xfrm>
            <a:off x="2180389" y="5517178"/>
            <a:ext cx="8551834" cy="113877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marL="39687" marR="40639" defTabSz="914400">
              <a:spcBef>
                <a:spcPts val="700"/>
              </a:spcBef>
              <a:buClr>
                <a:srgbClr val="FFFFFF"/>
              </a:buClr>
              <a:buFont typeface="Helvetica"/>
              <a:defRPr sz="2400">
                <a:uFill>
                  <a:solidFill>
                    <a:srgbClr val="FFFFFF"/>
                  </a:solidFill>
                </a:uFill>
                <a:latin typeface="Helvetica"/>
                <a:ea typeface="Helvetica"/>
                <a:cs typeface="Helvetica"/>
                <a:sym typeface="Helvetica"/>
              </a:defRPr>
            </a:lvl1pPr>
          </a:lstStyle>
          <a:p>
            <a:r>
              <a:rPr sz="3700" dirty="0"/>
              <a:t>Mathematically Formalize </a:t>
            </a:r>
            <a:r>
              <a:rPr lang="en-US" sz="3700" dirty="0"/>
              <a:t>Physical &amp; Biological Principles</a:t>
            </a:r>
            <a:endParaRPr sz="3700" dirty="0"/>
          </a:p>
        </p:txBody>
      </p:sp>
      <p:grpSp>
        <p:nvGrpSpPr>
          <p:cNvPr id="6" name="Group 5">
            <a:extLst>
              <a:ext uri="{FF2B5EF4-FFF2-40B4-BE49-F238E27FC236}">
                <a16:creationId xmlns:a16="http://schemas.microsoft.com/office/drawing/2014/main" id="{B922D436-1DF7-C845-AC09-D56750C10348}"/>
              </a:ext>
            </a:extLst>
          </p:cNvPr>
          <p:cNvGrpSpPr/>
          <p:nvPr/>
        </p:nvGrpSpPr>
        <p:grpSpPr>
          <a:xfrm>
            <a:off x="13151708" y="6401253"/>
            <a:ext cx="8227156" cy="5507213"/>
            <a:chOff x="14562527" y="6506596"/>
            <a:chExt cx="6883882" cy="4608033"/>
          </a:xfrm>
        </p:grpSpPr>
        <p:pic>
          <p:nvPicPr>
            <p:cNvPr id="8" name="Picture 7">
              <a:extLst>
                <a:ext uri="{FF2B5EF4-FFF2-40B4-BE49-F238E27FC236}">
                  <a16:creationId xmlns:a16="http://schemas.microsoft.com/office/drawing/2014/main" id="{347DDF1F-8D4C-984E-8128-2D5BD5536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55035" y="7820881"/>
              <a:ext cx="525890" cy="78202"/>
            </a:xfrm>
            <a:prstGeom prst="rect">
              <a:avLst/>
            </a:prstGeom>
          </p:spPr>
        </p:pic>
        <p:pic>
          <p:nvPicPr>
            <p:cNvPr id="9" name="Picture 8">
              <a:extLst>
                <a:ext uri="{FF2B5EF4-FFF2-40B4-BE49-F238E27FC236}">
                  <a16:creationId xmlns:a16="http://schemas.microsoft.com/office/drawing/2014/main" id="{C5DC5246-FE5B-A94E-9C83-FD072A6EAA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228816" y="7593898"/>
              <a:ext cx="358170" cy="280513"/>
            </a:xfrm>
            <a:prstGeom prst="rect">
              <a:avLst/>
            </a:prstGeom>
          </p:spPr>
        </p:pic>
        <p:pic>
          <p:nvPicPr>
            <p:cNvPr id="10" name="Picture 9">
              <a:extLst>
                <a:ext uri="{FF2B5EF4-FFF2-40B4-BE49-F238E27FC236}">
                  <a16:creationId xmlns:a16="http://schemas.microsoft.com/office/drawing/2014/main" id="{476C8F75-C6F2-BD42-BDE7-0B941FAA69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478733" y="7617742"/>
              <a:ext cx="644704" cy="232825"/>
            </a:xfrm>
            <a:prstGeom prst="rect">
              <a:avLst/>
            </a:prstGeom>
          </p:spPr>
        </p:pic>
        <p:pic>
          <p:nvPicPr>
            <p:cNvPr id="11" name="Picture 10">
              <a:extLst>
                <a:ext uri="{FF2B5EF4-FFF2-40B4-BE49-F238E27FC236}">
                  <a16:creationId xmlns:a16="http://schemas.microsoft.com/office/drawing/2014/main" id="{9AFB3B41-043D-0248-809E-98C6ECF2596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613367" y="7690155"/>
              <a:ext cx="583992" cy="88000"/>
            </a:xfrm>
            <a:prstGeom prst="rect">
              <a:avLst/>
            </a:prstGeom>
          </p:spPr>
        </p:pic>
        <p:pic>
          <p:nvPicPr>
            <p:cNvPr id="12" name="Picture 11">
              <a:extLst>
                <a:ext uri="{FF2B5EF4-FFF2-40B4-BE49-F238E27FC236}">
                  <a16:creationId xmlns:a16="http://schemas.microsoft.com/office/drawing/2014/main" id="{B4949FDD-E404-CA46-8BA6-3FB6FD86550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404813" y="7604417"/>
              <a:ext cx="542626" cy="259472"/>
            </a:xfrm>
            <a:prstGeom prst="rect">
              <a:avLst/>
            </a:prstGeom>
          </p:spPr>
        </p:pic>
        <p:pic>
          <p:nvPicPr>
            <p:cNvPr id="13" name="Picture 12">
              <a:extLst>
                <a:ext uri="{FF2B5EF4-FFF2-40B4-BE49-F238E27FC236}">
                  <a16:creationId xmlns:a16="http://schemas.microsoft.com/office/drawing/2014/main" id="{B38729A8-4072-7A40-9668-5D1831E1152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868362" y="7679131"/>
              <a:ext cx="590385" cy="110046"/>
            </a:xfrm>
            <a:prstGeom prst="rect">
              <a:avLst/>
            </a:prstGeom>
          </p:spPr>
        </p:pic>
        <p:pic>
          <p:nvPicPr>
            <p:cNvPr id="14" name="Picture 13">
              <a:extLst>
                <a:ext uri="{FF2B5EF4-FFF2-40B4-BE49-F238E27FC236}">
                  <a16:creationId xmlns:a16="http://schemas.microsoft.com/office/drawing/2014/main" id="{7953EEC5-FA2E-7A41-86EA-FAE4462EB4E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592646" y="7911013"/>
              <a:ext cx="659927" cy="155683"/>
            </a:xfrm>
            <a:prstGeom prst="rect">
              <a:avLst/>
            </a:prstGeom>
          </p:spPr>
        </p:pic>
        <p:pic>
          <p:nvPicPr>
            <p:cNvPr id="15" name="Picture 14">
              <a:extLst>
                <a:ext uri="{FF2B5EF4-FFF2-40B4-BE49-F238E27FC236}">
                  <a16:creationId xmlns:a16="http://schemas.microsoft.com/office/drawing/2014/main" id="{44B35F0C-36B9-D14A-8179-B042B434441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485196" y="7899091"/>
              <a:ext cx="599039" cy="179527"/>
            </a:xfrm>
            <a:prstGeom prst="rect">
              <a:avLst/>
            </a:prstGeom>
          </p:spPr>
        </p:pic>
        <p:pic>
          <p:nvPicPr>
            <p:cNvPr id="16" name="Picture 15">
              <a:extLst>
                <a:ext uri="{FF2B5EF4-FFF2-40B4-BE49-F238E27FC236}">
                  <a16:creationId xmlns:a16="http://schemas.microsoft.com/office/drawing/2014/main" id="{ADBBA3CF-EEAB-A14C-B72E-7CC81B0A009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554971" y="7914169"/>
              <a:ext cx="605305" cy="149372"/>
            </a:xfrm>
            <a:prstGeom prst="rect">
              <a:avLst/>
            </a:prstGeom>
          </p:spPr>
        </p:pic>
        <p:pic>
          <p:nvPicPr>
            <p:cNvPr id="17" name="Picture 16">
              <a:extLst>
                <a:ext uri="{FF2B5EF4-FFF2-40B4-BE49-F238E27FC236}">
                  <a16:creationId xmlns:a16="http://schemas.microsoft.com/office/drawing/2014/main" id="{0682E4A1-39C4-CE4E-82BE-A4C6D068AF1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4686291" y="7911399"/>
              <a:ext cx="603958" cy="154911"/>
            </a:xfrm>
            <a:prstGeom prst="rect">
              <a:avLst/>
            </a:prstGeom>
          </p:spPr>
        </p:pic>
        <p:pic>
          <p:nvPicPr>
            <p:cNvPr id="18" name="Picture 17">
              <a:extLst>
                <a:ext uri="{FF2B5EF4-FFF2-40B4-BE49-F238E27FC236}">
                  <a16:creationId xmlns:a16="http://schemas.microsoft.com/office/drawing/2014/main" id="{006B3B28-6147-014F-B492-1B90C6C93EF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4937811" y="8108579"/>
              <a:ext cx="689076" cy="127891"/>
            </a:xfrm>
            <a:prstGeom prst="rect">
              <a:avLst/>
            </a:prstGeom>
          </p:spPr>
        </p:pic>
        <p:pic>
          <p:nvPicPr>
            <p:cNvPr id="19" name="Picture 18">
              <a:extLst>
                <a:ext uri="{FF2B5EF4-FFF2-40B4-BE49-F238E27FC236}">
                  <a16:creationId xmlns:a16="http://schemas.microsoft.com/office/drawing/2014/main" id="{8BA14685-9B34-0741-A840-730B7E9E320C}"/>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6379075" y="7270442"/>
              <a:ext cx="649302" cy="223749"/>
            </a:xfrm>
            <a:prstGeom prst="rect">
              <a:avLst/>
            </a:prstGeom>
          </p:spPr>
        </p:pic>
        <p:pic>
          <p:nvPicPr>
            <p:cNvPr id="20" name="Picture 19">
              <a:extLst>
                <a:ext uri="{FF2B5EF4-FFF2-40B4-BE49-F238E27FC236}">
                  <a16:creationId xmlns:a16="http://schemas.microsoft.com/office/drawing/2014/main" id="{01762BE0-29CB-9C45-AFA6-47BA77C1289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7338800" y="7311922"/>
              <a:ext cx="644451" cy="140791"/>
            </a:xfrm>
            <a:prstGeom prst="rect">
              <a:avLst/>
            </a:prstGeom>
          </p:spPr>
        </p:pic>
        <p:pic>
          <p:nvPicPr>
            <p:cNvPr id="21" name="Picture 20">
              <a:extLst>
                <a:ext uri="{FF2B5EF4-FFF2-40B4-BE49-F238E27FC236}">
                  <a16:creationId xmlns:a16="http://schemas.microsoft.com/office/drawing/2014/main" id="{E4670EA0-2CC5-7043-A4D1-4ABB7577700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5489993" y="7298650"/>
              <a:ext cx="548086" cy="167335"/>
            </a:xfrm>
            <a:prstGeom prst="rect">
              <a:avLst/>
            </a:prstGeom>
          </p:spPr>
        </p:pic>
        <p:pic>
          <p:nvPicPr>
            <p:cNvPr id="22" name="Picture 21">
              <a:extLst>
                <a:ext uri="{FF2B5EF4-FFF2-40B4-BE49-F238E27FC236}">
                  <a16:creationId xmlns:a16="http://schemas.microsoft.com/office/drawing/2014/main" id="{6D00EB29-3658-E145-95DE-CBDD63723EC6}"/>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4585590" y="7326073"/>
              <a:ext cx="525527" cy="112490"/>
            </a:xfrm>
            <a:prstGeom prst="rect">
              <a:avLst/>
            </a:prstGeom>
          </p:spPr>
        </p:pic>
        <p:pic>
          <p:nvPicPr>
            <p:cNvPr id="23" name="Picture 22">
              <a:extLst>
                <a:ext uri="{FF2B5EF4-FFF2-40B4-BE49-F238E27FC236}">
                  <a16:creationId xmlns:a16="http://schemas.microsoft.com/office/drawing/2014/main" id="{DE9DC35C-B70A-CE42-B185-6D94587482E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4917963" y="7451900"/>
              <a:ext cx="574535" cy="112490"/>
            </a:xfrm>
            <a:prstGeom prst="rect">
              <a:avLst/>
            </a:prstGeom>
          </p:spPr>
        </p:pic>
        <p:pic>
          <p:nvPicPr>
            <p:cNvPr id="24" name="Picture 23">
              <a:extLst>
                <a:ext uri="{FF2B5EF4-FFF2-40B4-BE49-F238E27FC236}">
                  <a16:creationId xmlns:a16="http://schemas.microsoft.com/office/drawing/2014/main" id="{B6CFB544-4B3A-B546-8E8C-1FE03053217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7131979" y="7029244"/>
              <a:ext cx="492706" cy="107139"/>
            </a:xfrm>
            <a:prstGeom prst="rect">
              <a:avLst/>
            </a:prstGeom>
          </p:spPr>
        </p:pic>
        <p:pic>
          <p:nvPicPr>
            <p:cNvPr id="25" name="Picture 24">
              <a:extLst>
                <a:ext uri="{FF2B5EF4-FFF2-40B4-BE49-F238E27FC236}">
                  <a16:creationId xmlns:a16="http://schemas.microsoft.com/office/drawing/2014/main" id="{3DE9B7CC-C880-C64A-824D-D86934DFAE42}"/>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287245" y="7027781"/>
              <a:ext cx="527231" cy="110111"/>
            </a:xfrm>
            <a:prstGeom prst="rect">
              <a:avLst/>
            </a:prstGeom>
          </p:spPr>
        </p:pic>
        <p:pic>
          <p:nvPicPr>
            <p:cNvPr id="26" name="Picture 25">
              <a:extLst>
                <a:ext uri="{FF2B5EF4-FFF2-40B4-BE49-F238E27FC236}">
                  <a16:creationId xmlns:a16="http://schemas.microsoft.com/office/drawing/2014/main" id="{00B4B12F-4174-9E49-8C12-CD2FF7D9341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4566970" y="6955090"/>
              <a:ext cx="462900" cy="257910"/>
            </a:xfrm>
            <a:prstGeom prst="rect">
              <a:avLst/>
            </a:prstGeom>
          </p:spPr>
        </p:pic>
        <p:pic>
          <p:nvPicPr>
            <p:cNvPr id="27" name="Picture 26">
              <a:extLst>
                <a:ext uri="{FF2B5EF4-FFF2-40B4-BE49-F238E27FC236}">
                  <a16:creationId xmlns:a16="http://schemas.microsoft.com/office/drawing/2014/main" id="{A900CDEC-0F8D-A04C-9FC7-3E287EBD891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420590" y="7011041"/>
              <a:ext cx="549152" cy="144148"/>
            </a:xfrm>
            <a:prstGeom prst="rect">
              <a:avLst/>
            </a:prstGeom>
          </p:spPr>
        </p:pic>
        <p:pic>
          <p:nvPicPr>
            <p:cNvPr id="28" name="Picture 27">
              <a:extLst>
                <a:ext uri="{FF2B5EF4-FFF2-40B4-BE49-F238E27FC236}">
                  <a16:creationId xmlns:a16="http://schemas.microsoft.com/office/drawing/2014/main" id="{2784B54A-DFF8-8540-A25A-BA5664004D67}"/>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14972074" y="7160846"/>
              <a:ext cx="498291" cy="95395"/>
            </a:xfrm>
            <a:prstGeom prst="rect">
              <a:avLst/>
            </a:prstGeom>
          </p:spPr>
        </p:pic>
        <p:pic>
          <p:nvPicPr>
            <p:cNvPr id="29" name="Picture 28">
              <a:extLst>
                <a:ext uri="{FF2B5EF4-FFF2-40B4-BE49-F238E27FC236}">
                  <a16:creationId xmlns:a16="http://schemas.microsoft.com/office/drawing/2014/main" id="{C1F5231F-8284-114C-B272-8EAA6B6A6DC5}"/>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17942188" y="7048387"/>
              <a:ext cx="451056" cy="71960"/>
            </a:xfrm>
            <a:prstGeom prst="rect">
              <a:avLst/>
            </a:prstGeom>
          </p:spPr>
        </p:pic>
        <p:pic>
          <p:nvPicPr>
            <p:cNvPr id="30" name="Picture 29">
              <a:extLst>
                <a:ext uri="{FF2B5EF4-FFF2-40B4-BE49-F238E27FC236}">
                  <a16:creationId xmlns:a16="http://schemas.microsoft.com/office/drawing/2014/main" id="{F7F56794-2D57-284C-8F7B-37C6845FD825}"/>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4655145" y="10482162"/>
              <a:ext cx="1014391" cy="173005"/>
            </a:xfrm>
            <a:prstGeom prst="rect">
              <a:avLst/>
            </a:prstGeom>
          </p:spPr>
        </p:pic>
        <p:pic>
          <p:nvPicPr>
            <p:cNvPr id="31" name="Picture 30">
              <a:extLst>
                <a:ext uri="{FF2B5EF4-FFF2-40B4-BE49-F238E27FC236}">
                  <a16:creationId xmlns:a16="http://schemas.microsoft.com/office/drawing/2014/main" id="{01663E8A-7DA2-D34D-A12F-3004C34B4BC1}"/>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5964912" y="10508923"/>
              <a:ext cx="556521" cy="119483"/>
            </a:xfrm>
            <a:prstGeom prst="rect">
              <a:avLst/>
            </a:prstGeom>
          </p:spPr>
        </p:pic>
        <p:pic>
          <p:nvPicPr>
            <p:cNvPr id="32" name="Picture 31">
              <a:extLst>
                <a:ext uri="{FF2B5EF4-FFF2-40B4-BE49-F238E27FC236}">
                  <a16:creationId xmlns:a16="http://schemas.microsoft.com/office/drawing/2014/main" id="{01063895-B48C-B040-B077-73A66B6D5EE9}"/>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5012060" y="10659920"/>
              <a:ext cx="565037" cy="69145"/>
            </a:xfrm>
            <a:prstGeom prst="rect">
              <a:avLst/>
            </a:prstGeom>
          </p:spPr>
        </p:pic>
        <p:pic>
          <p:nvPicPr>
            <p:cNvPr id="33" name="Picture 32">
              <a:extLst>
                <a:ext uri="{FF2B5EF4-FFF2-40B4-BE49-F238E27FC236}">
                  <a16:creationId xmlns:a16="http://schemas.microsoft.com/office/drawing/2014/main" id="{A2B07AAF-E5AF-2443-B462-E0B94635EDDB}"/>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16816810" y="10409314"/>
              <a:ext cx="406931" cy="318702"/>
            </a:xfrm>
            <a:prstGeom prst="rect">
              <a:avLst/>
            </a:prstGeom>
          </p:spPr>
        </p:pic>
        <p:pic>
          <p:nvPicPr>
            <p:cNvPr id="34" name="Picture 33">
              <a:extLst>
                <a:ext uri="{FF2B5EF4-FFF2-40B4-BE49-F238E27FC236}">
                  <a16:creationId xmlns:a16="http://schemas.microsoft.com/office/drawing/2014/main" id="{FFE6E4F6-0F00-CC4A-B918-5211AE3B43D5}"/>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17519121" y="10429484"/>
              <a:ext cx="959316" cy="278360"/>
            </a:xfrm>
            <a:prstGeom prst="rect">
              <a:avLst/>
            </a:prstGeom>
          </p:spPr>
        </p:pic>
        <p:pic>
          <p:nvPicPr>
            <p:cNvPr id="35" name="Picture 34">
              <a:extLst>
                <a:ext uri="{FF2B5EF4-FFF2-40B4-BE49-F238E27FC236}">
                  <a16:creationId xmlns:a16="http://schemas.microsoft.com/office/drawing/2014/main" id="{CC3B9DC7-55C0-544B-AFBB-6F0BB7406F94}"/>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15972297" y="10155861"/>
              <a:ext cx="853581" cy="125576"/>
            </a:xfrm>
            <a:prstGeom prst="rect">
              <a:avLst/>
            </a:prstGeom>
          </p:spPr>
        </p:pic>
        <p:pic>
          <p:nvPicPr>
            <p:cNvPr id="36" name="Picture 35">
              <a:extLst>
                <a:ext uri="{FF2B5EF4-FFF2-40B4-BE49-F238E27FC236}">
                  <a16:creationId xmlns:a16="http://schemas.microsoft.com/office/drawing/2014/main" id="{D3C7823C-ECC6-4B47-B05D-B3429BF1B292}"/>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15279470" y="10075871"/>
              <a:ext cx="364608" cy="285555"/>
            </a:xfrm>
            <a:prstGeom prst="rect">
              <a:avLst/>
            </a:prstGeom>
          </p:spPr>
        </p:pic>
        <p:pic>
          <p:nvPicPr>
            <p:cNvPr id="37" name="Picture 36">
              <a:extLst>
                <a:ext uri="{FF2B5EF4-FFF2-40B4-BE49-F238E27FC236}">
                  <a16:creationId xmlns:a16="http://schemas.microsoft.com/office/drawing/2014/main" id="{FB7C1D1A-9567-4B4F-828A-249F5A493757}"/>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15759570" y="10231463"/>
              <a:ext cx="484364" cy="226027"/>
            </a:xfrm>
            <a:prstGeom prst="rect">
              <a:avLst/>
            </a:prstGeom>
          </p:spPr>
        </p:pic>
        <p:pic>
          <p:nvPicPr>
            <p:cNvPr id="38" name="Picture 37">
              <a:extLst>
                <a:ext uri="{FF2B5EF4-FFF2-40B4-BE49-F238E27FC236}">
                  <a16:creationId xmlns:a16="http://schemas.microsoft.com/office/drawing/2014/main" id="{F6B77DD8-DEB0-964F-A1B5-B8466A1C2775}"/>
                </a:ext>
              </a:extLst>
            </p:cNvPr>
            <p:cNvPicPr>
              <a:picLocks noChangeAspect="1"/>
            </p:cNvPicPr>
            <p:nvPr/>
          </p:nvPicPr>
          <p:blipFill>
            <a:blip r:embed="rId33" cstate="email">
              <a:extLst>
                <a:ext uri="{28A0092B-C50C-407E-A947-70E740481C1C}">
                  <a14:useLocalDpi xmlns:a14="http://schemas.microsoft.com/office/drawing/2010/main"/>
                </a:ext>
              </a:extLst>
            </a:blip>
            <a:stretch>
              <a:fillRect/>
            </a:stretch>
          </p:blipFill>
          <p:spPr>
            <a:xfrm>
              <a:off x="14985763" y="10299972"/>
              <a:ext cx="638294" cy="89006"/>
            </a:xfrm>
            <a:prstGeom prst="rect">
              <a:avLst/>
            </a:prstGeom>
          </p:spPr>
        </p:pic>
        <p:pic>
          <p:nvPicPr>
            <p:cNvPr id="39" name="Picture 38">
              <a:extLst>
                <a:ext uri="{FF2B5EF4-FFF2-40B4-BE49-F238E27FC236}">
                  <a16:creationId xmlns:a16="http://schemas.microsoft.com/office/drawing/2014/main" id="{867916D0-136C-5D4B-98E3-1FEAE9869F61}"/>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7170107" y="10167179"/>
              <a:ext cx="451940" cy="102941"/>
            </a:xfrm>
            <a:prstGeom prst="rect">
              <a:avLst/>
            </a:prstGeom>
          </p:spPr>
        </p:pic>
        <p:pic>
          <p:nvPicPr>
            <p:cNvPr id="40" name="Picture 39">
              <a:extLst>
                <a:ext uri="{FF2B5EF4-FFF2-40B4-BE49-F238E27FC236}">
                  <a16:creationId xmlns:a16="http://schemas.microsoft.com/office/drawing/2014/main" id="{1F4D7BEA-C0B5-CC44-BBFE-1CB52FE2AF33}"/>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17666933" y="9883412"/>
              <a:ext cx="503595" cy="90712"/>
            </a:xfrm>
            <a:prstGeom prst="rect">
              <a:avLst/>
            </a:prstGeom>
          </p:spPr>
        </p:pic>
        <p:pic>
          <p:nvPicPr>
            <p:cNvPr id="41" name="Picture 40">
              <a:extLst>
                <a:ext uri="{FF2B5EF4-FFF2-40B4-BE49-F238E27FC236}">
                  <a16:creationId xmlns:a16="http://schemas.microsoft.com/office/drawing/2014/main" id="{AF179612-0548-AE4B-AEBB-7B37167ED223}"/>
                </a:ext>
              </a:extLst>
            </p:cNvPr>
            <p:cNvPicPr>
              <a:picLocks noChangeAspect="1"/>
            </p:cNvPicPr>
            <p:nvPr/>
          </p:nvPicPr>
          <p:blipFill>
            <a:blip r:embed="rId36" cstate="email">
              <a:extLst>
                <a:ext uri="{28A0092B-C50C-407E-A947-70E740481C1C}">
                  <a14:useLocalDpi xmlns:a14="http://schemas.microsoft.com/office/drawing/2010/main"/>
                </a:ext>
              </a:extLst>
            </a:blip>
            <a:stretch>
              <a:fillRect/>
            </a:stretch>
          </p:blipFill>
          <p:spPr>
            <a:xfrm>
              <a:off x="16973148" y="9854342"/>
              <a:ext cx="307556" cy="148853"/>
            </a:xfrm>
            <a:prstGeom prst="rect">
              <a:avLst/>
            </a:prstGeom>
          </p:spPr>
        </p:pic>
        <p:pic>
          <p:nvPicPr>
            <p:cNvPr id="42" name="Picture 41">
              <a:extLst>
                <a:ext uri="{FF2B5EF4-FFF2-40B4-BE49-F238E27FC236}">
                  <a16:creationId xmlns:a16="http://schemas.microsoft.com/office/drawing/2014/main" id="{F61BBEF8-2ED4-C84C-BF56-ECDD85E1FC3E}"/>
                </a:ext>
              </a:extLst>
            </p:cNvPr>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14722977" y="9869899"/>
              <a:ext cx="597045" cy="117740"/>
            </a:xfrm>
            <a:prstGeom prst="rect">
              <a:avLst/>
            </a:prstGeom>
          </p:spPr>
        </p:pic>
        <p:pic>
          <p:nvPicPr>
            <p:cNvPr id="43" name="Picture 42">
              <a:extLst>
                <a:ext uri="{FF2B5EF4-FFF2-40B4-BE49-F238E27FC236}">
                  <a16:creationId xmlns:a16="http://schemas.microsoft.com/office/drawing/2014/main" id="{DD3999D7-DD5A-1D4F-B94B-BE95C6167C0A}"/>
                </a:ext>
              </a:extLst>
            </p:cNvPr>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a:xfrm>
              <a:off x="14982400" y="9978339"/>
              <a:ext cx="532595" cy="152513"/>
            </a:xfrm>
            <a:prstGeom prst="rect">
              <a:avLst/>
            </a:prstGeom>
          </p:spPr>
        </p:pic>
        <p:pic>
          <p:nvPicPr>
            <p:cNvPr id="44" name="Picture 43">
              <a:extLst>
                <a:ext uri="{FF2B5EF4-FFF2-40B4-BE49-F238E27FC236}">
                  <a16:creationId xmlns:a16="http://schemas.microsoft.com/office/drawing/2014/main" id="{5382A474-6399-C54A-884F-BEC5D370424D}"/>
                </a:ext>
              </a:extLst>
            </p:cNvPr>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15706250" y="9819591"/>
              <a:ext cx="880671" cy="218354"/>
            </a:xfrm>
            <a:prstGeom prst="rect">
              <a:avLst/>
            </a:prstGeom>
          </p:spPr>
        </p:pic>
        <p:pic>
          <p:nvPicPr>
            <p:cNvPr id="45" name="Picture 44">
              <a:extLst>
                <a:ext uri="{FF2B5EF4-FFF2-40B4-BE49-F238E27FC236}">
                  <a16:creationId xmlns:a16="http://schemas.microsoft.com/office/drawing/2014/main" id="{1A1E1878-6187-4141-8D4F-26A1D6D222F9}"/>
                </a:ext>
              </a:extLst>
            </p:cNvPr>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14971073" y="9673635"/>
              <a:ext cx="706165" cy="84888"/>
            </a:xfrm>
            <a:prstGeom prst="rect">
              <a:avLst/>
            </a:prstGeom>
          </p:spPr>
        </p:pic>
        <p:pic>
          <p:nvPicPr>
            <p:cNvPr id="46" name="Picture 45">
              <a:extLst>
                <a:ext uri="{FF2B5EF4-FFF2-40B4-BE49-F238E27FC236}">
                  <a16:creationId xmlns:a16="http://schemas.microsoft.com/office/drawing/2014/main" id="{FBF626C3-0AB3-6D4F-9B10-98ABE32797A2}"/>
                </a:ext>
              </a:extLst>
            </p:cNvPr>
            <p:cNvPicPr>
              <a:picLocks noChangeAspect="1"/>
            </p:cNvPicPr>
            <p:nvPr/>
          </p:nvPicPr>
          <p:blipFill>
            <a:blip r:embed="rId41" cstate="email">
              <a:extLst>
                <a:ext uri="{28A0092B-C50C-407E-A947-70E740481C1C}">
                  <a14:useLocalDpi xmlns:a14="http://schemas.microsoft.com/office/drawing/2010/main"/>
                </a:ext>
              </a:extLst>
            </a:blip>
            <a:stretch>
              <a:fillRect/>
            </a:stretch>
          </p:blipFill>
          <p:spPr>
            <a:xfrm>
              <a:off x="15567895" y="9472120"/>
              <a:ext cx="567131" cy="236261"/>
            </a:xfrm>
            <a:prstGeom prst="rect">
              <a:avLst/>
            </a:prstGeom>
          </p:spPr>
        </p:pic>
        <p:pic>
          <p:nvPicPr>
            <p:cNvPr id="47" name="Picture 46">
              <a:extLst>
                <a:ext uri="{FF2B5EF4-FFF2-40B4-BE49-F238E27FC236}">
                  <a16:creationId xmlns:a16="http://schemas.microsoft.com/office/drawing/2014/main" id="{8F01EBAC-4DFB-8C43-BF99-4067C5A26B36}"/>
                </a:ext>
              </a:extLst>
            </p:cNvPr>
            <p:cNvPicPr>
              <a:picLocks noChangeAspect="1"/>
            </p:cNvPicPr>
            <p:nvPr/>
          </p:nvPicPr>
          <p:blipFill>
            <a:blip r:embed="rId42" cstate="email">
              <a:extLst>
                <a:ext uri="{28A0092B-C50C-407E-A947-70E740481C1C}">
                  <a14:useLocalDpi xmlns:a14="http://schemas.microsoft.com/office/drawing/2010/main"/>
                </a:ext>
              </a:extLst>
            </a:blip>
            <a:stretch>
              <a:fillRect/>
            </a:stretch>
          </p:blipFill>
          <p:spPr>
            <a:xfrm>
              <a:off x="16393379" y="9512170"/>
              <a:ext cx="533979" cy="156165"/>
            </a:xfrm>
            <a:prstGeom prst="rect">
              <a:avLst/>
            </a:prstGeom>
          </p:spPr>
        </p:pic>
        <p:pic>
          <p:nvPicPr>
            <p:cNvPr id="48" name="Picture 47">
              <a:extLst>
                <a:ext uri="{FF2B5EF4-FFF2-40B4-BE49-F238E27FC236}">
                  <a16:creationId xmlns:a16="http://schemas.microsoft.com/office/drawing/2014/main" id="{DC1B5413-03B2-4147-884B-28CBCAF66731}"/>
                </a:ext>
              </a:extLst>
            </p:cNvPr>
            <p:cNvPicPr>
              <a:picLocks noChangeAspect="1"/>
            </p:cNvPicPr>
            <p:nvPr/>
          </p:nvPicPr>
          <p:blipFill>
            <a:blip r:embed="rId43" cstate="email">
              <a:extLst>
                <a:ext uri="{28A0092B-C50C-407E-A947-70E740481C1C}">
                  <a14:useLocalDpi xmlns:a14="http://schemas.microsoft.com/office/drawing/2010/main"/>
                </a:ext>
              </a:extLst>
            </a:blip>
            <a:stretch>
              <a:fillRect/>
            </a:stretch>
          </p:blipFill>
          <p:spPr>
            <a:xfrm>
              <a:off x="14718258" y="9505508"/>
              <a:ext cx="591289" cy="169489"/>
            </a:xfrm>
            <a:prstGeom prst="rect">
              <a:avLst/>
            </a:prstGeom>
          </p:spPr>
        </p:pic>
        <p:pic>
          <p:nvPicPr>
            <p:cNvPr id="49" name="Picture 48">
              <a:extLst>
                <a:ext uri="{FF2B5EF4-FFF2-40B4-BE49-F238E27FC236}">
                  <a16:creationId xmlns:a16="http://schemas.microsoft.com/office/drawing/2014/main" id="{5E20FA47-DF0E-E949-B032-B0E8C5A84D76}"/>
                </a:ext>
              </a:extLst>
            </p:cNvPr>
            <p:cNvPicPr>
              <a:picLocks noChangeAspect="1"/>
            </p:cNvPicPr>
            <p:nvPr/>
          </p:nvPicPr>
          <p:blipFill>
            <a:blip r:embed="rId44" cstate="email">
              <a:extLst>
                <a:ext uri="{28A0092B-C50C-407E-A947-70E740481C1C}">
                  <a14:useLocalDpi xmlns:a14="http://schemas.microsoft.com/office/drawing/2010/main"/>
                </a:ext>
              </a:extLst>
            </a:blip>
            <a:stretch>
              <a:fillRect/>
            </a:stretch>
          </p:blipFill>
          <p:spPr>
            <a:xfrm>
              <a:off x="17185709" y="9532165"/>
              <a:ext cx="518079" cy="116173"/>
            </a:xfrm>
            <a:prstGeom prst="rect">
              <a:avLst/>
            </a:prstGeom>
          </p:spPr>
        </p:pic>
        <p:pic>
          <p:nvPicPr>
            <p:cNvPr id="50" name="Picture 49">
              <a:extLst>
                <a:ext uri="{FF2B5EF4-FFF2-40B4-BE49-F238E27FC236}">
                  <a16:creationId xmlns:a16="http://schemas.microsoft.com/office/drawing/2014/main" id="{27AC8B41-FE34-4249-8FA4-B08BBF867D6B}"/>
                </a:ext>
              </a:extLst>
            </p:cNvPr>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17034653" y="9193870"/>
              <a:ext cx="553032" cy="132825"/>
            </a:xfrm>
            <a:prstGeom prst="rect">
              <a:avLst/>
            </a:prstGeom>
          </p:spPr>
        </p:pic>
        <p:pic>
          <p:nvPicPr>
            <p:cNvPr id="51" name="Picture 50">
              <a:extLst>
                <a:ext uri="{FF2B5EF4-FFF2-40B4-BE49-F238E27FC236}">
                  <a16:creationId xmlns:a16="http://schemas.microsoft.com/office/drawing/2014/main" id="{BA86CDCC-E893-C745-A9EE-FEC096A35ABC}"/>
                </a:ext>
              </a:extLst>
            </p:cNvPr>
            <p:cNvPicPr>
              <a:picLocks noChangeAspect="1"/>
            </p:cNvPicPr>
            <p:nvPr/>
          </p:nvPicPr>
          <p:blipFill>
            <a:blip r:embed="rId46" cstate="email">
              <a:extLst>
                <a:ext uri="{28A0092B-C50C-407E-A947-70E740481C1C}">
                  <a14:useLocalDpi xmlns:a14="http://schemas.microsoft.com/office/drawing/2010/main"/>
                </a:ext>
              </a:extLst>
            </a:blip>
            <a:stretch>
              <a:fillRect/>
            </a:stretch>
          </p:blipFill>
          <p:spPr>
            <a:xfrm>
              <a:off x="14692701" y="9184280"/>
              <a:ext cx="581545" cy="152004"/>
            </a:xfrm>
            <a:prstGeom prst="rect">
              <a:avLst/>
            </a:prstGeom>
          </p:spPr>
        </p:pic>
        <p:pic>
          <p:nvPicPr>
            <p:cNvPr id="52" name="Picture 51">
              <a:extLst>
                <a:ext uri="{FF2B5EF4-FFF2-40B4-BE49-F238E27FC236}">
                  <a16:creationId xmlns:a16="http://schemas.microsoft.com/office/drawing/2014/main" id="{0D581476-0016-7B4D-A97D-C0D673C33505}"/>
                </a:ext>
              </a:extLst>
            </p:cNvPr>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14963940" y="9320506"/>
              <a:ext cx="764367" cy="131208"/>
            </a:xfrm>
            <a:prstGeom prst="rect">
              <a:avLst/>
            </a:prstGeom>
          </p:spPr>
        </p:pic>
        <p:pic>
          <p:nvPicPr>
            <p:cNvPr id="53" name="Picture 52">
              <a:extLst>
                <a:ext uri="{FF2B5EF4-FFF2-40B4-BE49-F238E27FC236}">
                  <a16:creationId xmlns:a16="http://schemas.microsoft.com/office/drawing/2014/main" id="{0EF54EFA-40C8-314D-91DC-4AA1C2A0402F}"/>
                </a:ext>
              </a:extLst>
            </p:cNvPr>
            <p:cNvPicPr>
              <a:picLocks noChangeAspect="1"/>
            </p:cNvPicPr>
            <p:nvPr/>
          </p:nvPicPr>
          <p:blipFill>
            <a:blip r:embed="rId48" cstate="email">
              <a:extLst>
                <a:ext uri="{28A0092B-C50C-407E-A947-70E740481C1C}">
                  <a14:useLocalDpi xmlns:a14="http://schemas.microsoft.com/office/drawing/2010/main"/>
                </a:ext>
              </a:extLst>
            </a:blip>
            <a:stretch>
              <a:fillRect/>
            </a:stretch>
          </p:blipFill>
          <p:spPr>
            <a:xfrm>
              <a:off x="16238784" y="9199036"/>
              <a:ext cx="604371" cy="122494"/>
            </a:xfrm>
            <a:prstGeom prst="rect">
              <a:avLst/>
            </a:prstGeom>
          </p:spPr>
        </p:pic>
        <p:pic>
          <p:nvPicPr>
            <p:cNvPr id="54" name="Picture 53">
              <a:extLst>
                <a:ext uri="{FF2B5EF4-FFF2-40B4-BE49-F238E27FC236}">
                  <a16:creationId xmlns:a16="http://schemas.microsoft.com/office/drawing/2014/main" id="{6B1168B2-D02A-2D44-B8A2-6E2B596B2399}"/>
                </a:ext>
              </a:extLst>
            </p:cNvPr>
            <p:cNvPicPr>
              <a:picLocks noChangeAspect="1"/>
            </p:cNvPicPr>
            <p:nvPr/>
          </p:nvPicPr>
          <p:blipFill>
            <a:blip r:embed="rId49" cstate="email">
              <a:extLst>
                <a:ext uri="{28A0092B-C50C-407E-A947-70E740481C1C}">
                  <a14:useLocalDpi xmlns:a14="http://schemas.microsoft.com/office/drawing/2010/main"/>
                </a:ext>
              </a:extLst>
            </a:blip>
            <a:stretch>
              <a:fillRect/>
            </a:stretch>
          </p:blipFill>
          <p:spPr>
            <a:xfrm>
              <a:off x="15465744" y="9203602"/>
              <a:ext cx="581545" cy="113364"/>
            </a:xfrm>
            <a:prstGeom prst="rect">
              <a:avLst/>
            </a:prstGeom>
          </p:spPr>
        </p:pic>
        <p:pic>
          <p:nvPicPr>
            <p:cNvPr id="55" name="Picture 54">
              <a:extLst>
                <a:ext uri="{FF2B5EF4-FFF2-40B4-BE49-F238E27FC236}">
                  <a16:creationId xmlns:a16="http://schemas.microsoft.com/office/drawing/2014/main" id="{F4E2304C-19BD-8547-AC7F-3929006D5799}"/>
                </a:ext>
              </a:extLst>
            </p:cNvPr>
            <p:cNvPicPr>
              <a:picLocks noChangeAspect="1"/>
            </p:cNvPicPr>
            <p:nvPr/>
          </p:nvPicPr>
          <p:blipFill>
            <a:blip r:embed="rId50" cstate="email">
              <a:extLst>
                <a:ext uri="{28A0092B-C50C-407E-A947-70E740481C1C}">
                  <a14:useLocalDpi xmlns:a14="http://schemas.microsoft.com/office/drawing/2010/main"/>
                </a:ext>
              </a:extLst>
            </a:blip>
            <a:stretch>
              <a:fillRect/>
            </a:stretch>
          </p:blipFill>
          <p:spPr>
            <a:xfrm>
              <a:off x="17779180" y="9175986"/>
              <a:ext cx="655898" cy="168594"/>
            </a:xfrm>
            <a:prstGeom prst="rect">
              <a:avLst/>
            </a:prstGeom>
          </p:spPr>
        </p:pic>
        <p:pic>
          <p:nvPicPr>
            <p:cNvPr id="56" name="Picture 55">
              <a:extLst>
                <a:ext uri="{FF2B5EF4-FFF2-40B4-BE49-F238E27FC236}">
                  <a16:creationId xmlns:a16="http://schemas.microsoft.com/office/drawing/2014/main" id="{242D51B2-D390-EE4A-A0A3-82485554751A}"/>
                </a:ext>
              </a:extLst>
            </p:cNvPr>
            <p:cNvPicPr>
              <a:picLocks noChangeAspect="1"/>
            </p:cNvPicPr>
            <p:nvPr/>
          </p:nvPicPr>
          <p:blipFill>
            <a:blip r:embed="rId51" cstate="email">
              <a:extLst>
                <a:ext uri="{28A0092B-C50C-407E-A947-70E740481C1C}">
                  <a14:useLocalDpi xmlns:a14="http://schemas.microsoft.com/office/drawing/2010/main"/>
                </a:ext>
              </a:extLst>
            </a:blip>
            <a:stretch>
              <a:fillRect/>
            </a:stretch>
          </p:blipFill>
          <p:spPr>
            <a:xfrm>
              <a:off x="17173637" y="8831439"/>
              <a:ext cx="575930" cy="228044"/>
            </a:xfrm>
            <a:prstGeom prst="rect">
              <a:avLst/>
            </a:prstGeom>
          </p:spPr>
        </p:pic>
        <p:pic>
          <p:nvPicPr>
            <p:cNvPr id="57" name="Picture 56">
              <a:extLst>
                <a:ext uri="{FF2B5EF4-FFF2-40B4-BE49-F238E27FC236}">
                  <a16:creationId xmlns:a16="http://schemas.microsoft.com/office/drawing/2014/main" id="{3E348D45-F172-394A-BA41-4E79C6DCEB6A}"/>
                </a:ext>
              </a:extLst>
            </p:cNvPr>
            <p:cNvPicPr>
              <a:picLocks noChangeAspect="1"/>
            </p:cNvPicPr>
            <p:nvPr/>
          </p:nvPicPr>
          <p:blipFill>
            <a:blip r:embed="rId52" cstate="email">
              <a:extLst>
                <a:ext uri="{28A0092B-C50C-407E-A947-70E740481C1C}">
                  <a14:useLocalDpi xmlns:a14="http://schemas.microsoft.com/office/drawing/2010/main"/>
                </a:ext>
              </a:extLst>
            </a:blip>
            <a:stretch>
              <a:fillRect/>
            </a:stretch>
          </p:blipFill>
          <p:spPr>
            <a:xfrm>
              <a:off x="15361251" y="8810301"/>
              <a:ext cx="574470" cy="270324"/>
            </a:xfrm>
            <a:prstGeom prst="rect">
              <a:avLst/>
            </a:prstGeom>
          </p:spPr>
        </p:pic>
        <p:pic>
          <p:nvPicPr>
            <p:cNvPr id="58" name="Picture 57">
              <a:extLst>
                <a:ext uri="{FF2B5EF4-FFF2-40B4-BE49-F238E27FC236}">
                  <a16:creationId xmlns:a16="http://schemas.microsoft.com/office/drawing/2014/main" id="{AA680588-6A8C-7345-AE8E-F757EF8AEA90}"/>
                </a:ext>
              </a:extLst>
            </p:cNvPr>
            <p:cNvPicPr>
              <a:picLocks noChangeAspect="1"/>
            </p:cNvPicPr>
            <p:nvPr/>
          </p:nvPicPr>
          <p:blipFill>
            <a:blip r:embed="rId53" cstate="email">
              <a:extLst>
                <a:ext uri="{28A0092B-C50C-407E-A947-70E740481C1C}">
                  <a14:useLocalDpi xmlns:a14="http://schemas.microsoft.com/office/drawing/2010/main"/>
                </a:ext>
              </a:extLst>
            </a:blip>
            <a:stretch>
              <a:fillRect/>
            </a:stretch>
          </p:blipFill>
          <p:spPr>
            <a:xfrm>
              <a:off x="14966064" y="9026104"/>
              <a:ext cx="622485" cy="90370"/>
            </a:xfrm>
            <a:prstGeom prst="rect">
              <a:avLst/>
            </a:prstGeom>
          </p:spPr>
        </p:pic>
        <p:pic>
          <p:nvPicPr>
            <p:cNvPr id="59" name="Picture 58">
              <a:extLst>
                <a:ext uri="{FF2B5EF4-FFF2-40B4-BE49-F238E27FC236}">
                  <a16:creationId xmlns:a16="http://schemas.microsoft.com/office/drawing/2014/main" id="{7E3E18D6-99CB-7241-B382-A15FDE2A0A39}"/>
                </a:ext>
              </a:extLst>
            </p:cNvPr>
            <p:cNvPicPr>
              <a:picLocks noChangeAspect="1"/>
            </p:cNvPicPr>
            <p:nvPr/>
          </p:nvPicPr>
          <p:blipFill>
            <a:blip r:embed="rId54" cstate="email">
              <a:extLst>
                <a:ext uri="{28A0092B-C50C-407E-A947-70E740481C1C}">
                  <a14:useLocalDpi xmlns:a14="http://schemas.microsoft.com/office/drawing/2010/main"/>
                </a:ext>
              </a:extLst>
            </a:blip>
            <a:stretch>
              <a:fillRect/>
            </a:stretch>
          </p:blipFill>
          <p:spPr>
            <a:xfrm>
              <a:off x="15973412" y="8936643"/>
              <a:ext cx="347329" cy="269293"/>
            </a:xfrm>
            <a:prstGeom prst="rect">
              <a:avLst/>
            </a:prstGeom>
          </p:spPr>
        </p:pic>
        <p:pic>
          <p:nvPicPr>
            <p:cNvPr id="60" name="Picture 59">
              <a:extLst>
                <a:ext uri="{FF2B5EF4-FFF2-40B4-BE49-F238E27FC236}">
                  <a16:creationId xmlns:a16="http://schemas.microsoft.com/office/drawing/2014/main" id="{4CE2358D-B318-DC43-BFB7-B6C5C204F0A0}"/>
                </a:ext>
              </a:extLst>
            </p:cNvPr>
            <p:cNvPicPr>
              <a:picLocks noChangeAspect="1"/>
            </p:cNvPicPr>
            <p:nvPr/>
          </p:nvPicPr>
          <p:blipFill>
            <a:blip r:embed="rId55" cstate="email">
              <a:extLst>
                <a:ext uri="{28A0092B-C50C-407E-A947-70E740481C1C}">
                  <a14:useLocalDpi xmlns:a14="http://schemas.microsoft.com/office/drawing/2010/main"/>
                </a:ext>
              </a:extLst>
            </a:blip>
            <a:stretch>
              <a:fillRect/>
            </a:stretch>
          </p:blipFill>
          <p:spPr>
            <a:xfrm>
              <a:off x="16242420" y="8882412"/>
              <a:ext cx="624520" cy="126101"/>
            </a:xfrm>
            <a:prstGeom prst="rect">
              <a:avLst/>
            </a:prstGeom>
          </p:spPr>
        </p:pic>
        <p:pic>
          <p:nvPicPr>
            <p:cNvPr id="61" name="Picture 60">
              <a:extLst>
                <a:ext uri="{FF2B5EF4-FFF2-40B4-BE49-F238E27FC236}">
                  <a16:creationId xmlns:a16="http://schemas.microsoft.com/office/drawing/2014/main" id="{3F6A795F-C212-BF45-BE50-2A3E9453BB6A}"/>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18056264" y="8797037"/>
              <a:ext cx="427572" cy="296849"/>
            </a:xfrm>
            <a:prstGeom prst="rect">
              <a:avLst/>
            </a:prstGeom>
          </p:spPr>
        </p:pic>
        <p:pic>
          <p:nvPicPr>
            <p:cNvPr id="62" name="Picture 61">
              <a:extLst>
                <a:ext uri="{FF2B5EF4-FFF2-40B4-BE49-F238E27FC236}">
                  <a16:creationId xmlns:a16="http://schemas.microsoft.com/office/drawing/2014/main" id="{288EE5FC-02B9-6A4A-981E-C560360B66A3}"/>
                </a:ext>
              </a:extLst>
            </p:cNvPr>
            <p:cNvPicPr>
              <a:picLocks noChangeAspect="1"/>
            </p:cNvPicPr>
            <p:nvPr/>
          </p:nvPicPr>
          <p:blipFill>
            <a:blip r:embed="rId57" cstate="email">
              <a:extLst>
                <a:ext uri="{28A0092B-C50C-407E-A947-70E740481C1C}">
                  <a14:useLocalDpi xmlns:a14="http://schemas.microsoft.com/office/drawing/2010/main"/>
                </a:ext>
              </a:extLst>
            </a:blip>
            <a:stretch>
              <a:fillRect/>
            </a:stretch>
          </p:blipFill>
          <p:spPr>
            <a:xfrm>
              <a:off x="14750091" y="8571171"/>
              <a:ext cx="644704" cy="99581"/>
            </a:xfrm>
            <a:prstGeom prst="rect">
              <a:avLst/>
            </a:prstGeom>
          </p:spPr>
        </p:pic>
        <p:pic>
          <p:nvPicPr>
            <p:cNvPr id="63" name="Picture 62">
              <a:extLst>
                <a:ext uri="{FF2B5EF4-FFF2-40B4-BE49-F238E27FC236}">
                  <a16:creationId xmlns:a16="http://schemas.microsoft.com/office/drawing/2014/main" id="{B58D74FD-97A4-E34D-92B3-CFF2087FA731}"/>
                </a:ext>
              </a:extLst>
            </p:cNvPr>
            <p:cNvPicPr>
              <a:picLocks noChangeAspect="1"/>
            </p:cNvPicPr>
            <p:nvPr/>
          </p:nvPicPr>
          <p:blipFill>
            <a:blip r:embed="rId58" cstate="email">
              <a:extLst>
                <a:ext uri="{28A0092B-C50C-407E-A947-70E740481C1C}">
                  <a14:useLocalDpi xmlns:a14="http://schemas.microsoft.com/office/drawing/2010/main"/>
                </a:ext>
              </a:extLst>
            </a:blip>
            <a:stretch>
              <a:fillRect/>
            </a:stretch>
          </p:blipFill>
          <p:spPr>
            <a:xfrm>
              <a:off x="15674248" y="8582042"/>
              <a:ext cx="604410" cy="77842"/>
            </a:xfrm>
            <a:prstGeom prst="rect">
              <a:avLst/>
            </a:prstGeom>
          </p:spPr>
        </p:pic>
        <p:pic>
          <p:nvPicPr>
            <p:cNvPr id="64" name="Picture 63">
              <a:extLst>
                <a:ext uri="{FF2B5EF4-FFF2-40B4-BE49-F238E27FC236}">
                  <a16:creationId xmlns:a16="http://schemas.microsoft.com/office/drawing/2014/main" id="{44401892-DFB4-AA44-B6ED-75382BFA7C7D}"/>
                </a:ext>
              </a:extLst>
            </p:cNvPr>
            <p:cNvPicPr>
              <a:picLocks noChangeAspect="1"/>
            </p:cNvPicPr>
            <p:nvPr/>
          </p:nvPicPr>
          <p:blipFill>
            <a:blip r:embed="rId59" cstate="email">
              <a:extLst>
                <a:ext uri="{28A0092B-C50C-407E-A947-70E740481C1C}">
                  <a14:useLocalDpi xmlns:a14="http://schemas.microsoft.com/office/drawing/2010/main"/>
                </a:ext>
              </a:extLst>
            </a:blip>
            <a:stretch>
              <a:fillRect/>
            </a:stretch>
          </p:blipFill>
          <p:spPr>
            <a:xfrm>
              <a:off x="16558111" y="8588002"/>
              <a:ext cx="478155" cy="65921"/>
            </a:xfrm>
            <a:prstGeom prst="rect">
              <a:avLst/>
            </a:prstGeom>
          </p:spPr>
        </p:pic>
        <p:pic>
          <p:nvPicPr>
            <p:cNvPr id="65" name="Picture 64">
              <a:extLst>
                <a:ext uri="{FF2B5EF4-FFF2-40B4-BE49-F238E27FC236}">
                  <a16:creationId xmlns:a16="http://schemas.microsoft.com/office/drawing/2014/main" id="{64B4E9B8-B2C8-1246-AC67-D6B05B446427}"/>
                </a:ext>
              </a:extLst>
            </p:cNvPr>
            <p:cNvPicPr>
              <a:picLocks noChangeAspect="1"/>
            </p:cNvPicPr>
            <p:nvPr/>
          </p:nvPicPr>
          <p:blipFill>
            <a:blip r:embed="rId60" cstate="email">
              <a:extLst>
                <a:ext uri="{28A0092B-C50C-407E-A947-70E740481C1C}">
                  <a14:useLocalDpi xmlns:a14="http://schemas.microsoft.com/office/drawing/2010/main"/>
                </a:ext>
              </a:extLst>
            </a:blip>
            <a:stretch>
              <a:fillRect/>
            </a:stretch>
          </p:blipFill>
          <p:spPr>
            <a:xfrm>
              <a:off x="14956910" y="8707689"/>
              <a:ext cx="721288" cy="78202"/>
            </a:xfrm>
            <a:prstGeom prst="rect">
              <a:avLst/>
            </a:prstGeom>
          </p:spPr>
        </p:pic>
        <p:pic>
          <p:nvPicPr>
            <p:cNvPr id="66" name="Picture 65">
              <a:extLst>
                <a:ext uri="{FF2B5EF4-FFF2-40B4-BE49-F238E27FC236}">
                  <a16:creationId xmlns:a16="http://schemas.microsoft.com/office/drawing/2014/main" id="{295A5850-4CC9-FC47-AC7A-A5D8D848B145}"/>
                </a:ext>
              </a:extLst>
            </p:cNvPr>
            <p:cNvPicPr>
              <a:picLocks noChangeAspect="1"/>
            </p:cNvPicPr>
            <p:nvPr/>
          </p:nvPicPr>
          <p:blipFill>
            <a:blip r:embed="rId61" cstate="email">
              <a:extLst>
                <a:ext uri="{28A0092B-C50C-407E-A947-70E740481C1C}">
                  <a14:useLocalDpi xmlns:a14="http://schemas.microsoft.com/office/drawing/2010/main"/>
                </a:ext>
              </a:extLst>
            </a:blip>
            <a:stretch>
              <a:fillRect/>
            </a:stretch>
          </p:blipFill>
          <p:spPr>
            <a:xfrm>
              <a:off x="17315719" y="8582445"/>
              <a:ext cx="485863" cy="77033"/>
            </a:xfrm>
            <a:prstGeom prst="rect">
              <a:avLst/>
            </a:prstGeom>
          </p:spPr>
        </p:pic>
        <p:pic>
          <p:nvPicPr>
            <p:cNvPr id="67" name="Picture 66">
              <a:extLst>
                <a:ext uri="{FF2B5EF4-FFF2-40B4-BE49-F238E27FC236}">
                  <a16:creationId xmlns:a16="http://schemas.microsoft.com/office/drawing/2014/main" id="{60A8638C-4AE2-CA42-8495-01B81C722181}"/>
                </a:ext>
              </a:extLst>
            </p:cNvPr>
            <p:cNvPicPr>
              <a:picLocks noChangeAspect="1"/>
            </p:cNvPicPr>
            <p:nvPr/>
          </p:nvPicPr>
          <p:blipFill>
            <a:blip r:embed="rId62" cstate="email">
              <a:extLst>
                <a:ext uri="{28A0092B-C50C-407E-A947-70E740481C1C}">
                  <a14:useLocalDpi xmlns:a14="http://schemas.microsoft.com/office/drawing/2010/main"/>
                </a:ext>
              </a:extLst>
            </a:blip>
            <a:stretch>
              <a:fillRect/>
            </a:stretch>
          </p:blipFill>
          <p:spPr>
            <a:xfrm>
              <a:off x="16253244" y="8263416"/>
              <a:ext cx="667985" cy="143061"/>
            </a:xfrm>
            <a:prstGeom prst="rect">
              <a:avLst/>
            </a:prstGeom>
          </p:spPr>
        </p:pic>
        <p:pic>
          <p:nvPicPr>
            <p:cNvPr id="68" name="Picture 67">
              <a:extLst>
                <a:ext uri="{FF2B5EF4-FFF2-40B4-BE49-F238E27FC236}">
                  <a16:creationId xmlns:a16="http://schemas.microsoft.com/office/drawing/2014/main" id="{8DEB537F-0BEF-E842-AC0D-933B1D75AE11}"/>
                </a:ext>
              </a:extLst>
            </p:cNvPr>
            <p:cNvPicPr>
              <a:picLocks noChangeAspect="1"/>
            </p:cNvPicPr>
            <p:nvPr/>
          </p:nvPicPr>
          <p:blipFill>
            <a:blip r:embed="rId63" cstate="email">
              <a:extLst>
                <a:ext uri="{28A0092B-C50C-407E-A947-70E740481C1C}">
                  <a14:useLocalDpi xmlns:a14="http://schemas.microsoft.com/office/drawing/2010/main"/>
                </a:ext>
              </a:extLst>
            </a:blip>
            <a:stretch>
              <a:fillRect/>
            </a:stretch>
          </p:blipFill>
          <p:spPr>
            <a:xfrm>
              <a:off x="14972115" y="8393802"/>
              <a:ext cx="616051" cy="133944"/>
            </a:xfrm>
            <a:prstGeom prst="rect">
              <a:avLst/>
            </a:prstGeom>
          </p:spPr>
        </p:pic>
        <p:pic>
          <p:nvPicPr>
            <p:cNvPr id="69" name="Picture 68">
              <a:extLst>
                <a:ext uri="{FF2B5EF4-FFF2-40B4-BE49-F238E27FC236}">
                  <a16:creationId xmlns:a16="http://schemas.microsoft.com/office/drawing/2014/main" id="{55532084-F0FB-D94D-A841-A971C2D975EB}"/>
                </a:ext>
              </a:extLst>
            </p:cNvPr>
            <p:cNvPicPr>
              <a:picLocks noChangeAspect="1"/>
            </p:cNvPicPr>
            <p:nvPr/>
          </p:nvPicPr>
          <p:blipFill>
            <a:blip r:embed="rId64" cstate="email">
              <a:extLst>
                <a:ext uri="{28A0092B-C50C-407E-A947-70E740481C1C}">
                  <a14:useLocalDpi xmlns:a14="http://schemas.microsoft.com/office/drawing/2010/main"/>
                </a:ext>
              </a:extLst>
            </a:blip>
            <a:stretch>
              <a:fillRect/>
            </a:stretch>
          </p:blipFill>
          <p:spPr>
            <a:xfrm>
              <a:off x="17173460" y="8283321"/>
              <a:ext cx="602676" cy="103250"/>
            </a:xfrm>
            <a:prstGeom prst="rect">
              <a:avLst/>
            </a:prstGeom>
          </p:spPr>
        </p:pic>
        <p:pic>
          <p:nvPicPr>
            <p:cNvPr id="70" name="Picture 69">
              <a:extLst>
                <a:ext uri="{FF2B5EF4-FFF2-40B4-BE49-F238E27FC236}">
                  <a16:creationId xmlns:a16="http://schemas.microsoft.com/office/drawing/2014/main" id="{F11EBA59-7E13-E641-9BF2-506967D3AC84}"/>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15490590" y="8306215"/>
              <a:ext cx="510425" cy="57465"/>
            </a:xfrm>
            <a:prstGeom prst="rect">
              <a:avLst/>
            </a:prstGeom>
          </p:spPr>
        </p:pic>
        <p:pic>
          <p:nvPicPr>
            <p:cNvPr id="71" name="Picture 70">
              <a:extLst>
                <a:ext uri="{FF2B5EF4-FFF2-40B4-BE49-F238E27FC236}">
                  <a16:creationId xmlns:a16="http://schemas.microsoft.com/office/drawing/2014/main" id="{98A6FC0B-E18C-184E-9F0D-C2B95A02B7F8}"/>
                </a:ext>
              </a:extLst>
            </p:cNvPr>
            <p:cNvPicPr>
              <a:picLocks noChangeAspect="1"/>
            </p:cNvPicPr>
            <p:nvPr/>
          </p:nvPicPr>
          <p:blipFill>
            <a:blip r:embed="rId66" cstate="email">
              <a:extLst>
                <a:ext uri="{28A0092B-C50C-407E-A947-70E740481C1C}">
                  <a14:useLocalDpi xmlns:a14="http://schemas.microsoft.com/office/drawing/2010/main"/>
                </a:ext>
              </a:extLst>
            </a:blip>
            <a:stretch>
              <a:fillRect/>
            </a:stretch>
          </p:blipFill>
          <p:spPr>
            <a:xfrm>
              <a:off x="14662146" y="8273330"/>
              <a:ext cx="576213" cy="123233"/>
            </a:xfrm>
            <a:prstGeom prst="rect">
              <a:avLst/>
            </a:prstGeom>
          </p:spPr>
        </p:pic>
        <p:pic>
          <p:nvPicPr>
            <p:cNvPr id="72" name="Picture 71">
              <a:extLst>
                <a:ext uri="{FF2B5EF4-FFF2-40B4-BE49-F238E27FC236}">
                  <a16:creationId xmlns:a16="http://schemas.microsoft.com/office/drawing/2014/main" id="{6F752135-5FB4-BE4B-9D68-0194666E8CAE}"/>
                </a:ext>
              </a:extLst>
            </p:cNvPr>
            <p:cNvPicPr>
              <a:picLocks noChangeAspect="1"/>
            </p:cNvPicPr>
            <p:nvPr/>
          </p:nvPicPr>
          <p:blipFill>
            <a:blip r:embed="rId67" cstate="email">
              <a:extLst>
                <a:ext uri="{28A0092B-C50C-407E-A947-70E740481C1C}">
                  <a14:useLocalDpi xmlns:a14="http://schemas.microsoft.com/office/drawing/2010/main"/>
                </a:ext>
              </a:extLst>
            </a:blip>
            <a:stretch>
              <a:fillRect/>
            </a:stretch>
          </p:blipFill>
          <p:spPr>
            <a:xfrm>
              <a:off x="16001973" y="6733756"/>
              <a:ext cx="529685" cy="92924"/>
            </a:xfrm>
            <a:prstGeom prst="rect">
              <a:avLst/>
            </a:prstGeom>
          </p:spPr>
        </p:pic>
        <p:pic>
          <p:nvPicPr>
            <p:cNvPr id="73" name="Picture 72">
              <a:extLst>
                <a:ext uri="{FF2B5EF4-FFF2-40B4-BE49-F238E27FC236}">
                  <a16:creationId xmlns:a16="http://schemas.microsoft.com/office/drawing/2014/main" id="{05B5F78A-6059-A64E-9FBD-EA59B8240D5B}"/>
                </a:ext>
              </a:extLst>
            </p:cNvPr>
            <p:cNvPicPr>
              <a:picLocks noChangeAspect="1"/>
            </p:cNvPicPr>
            <p:nvPr/>
          </p:nvPicPr>
          <p:blipFill>
            <a:blip r:embed="rId68" cstate="email">
              <a:extLst>
                <a:ext uri="{28A0092B-C50C-407E-A947-70E740481C1C}">
                  <a14:useLocalDpi xmlns:a14="http://schemas.microsoft.com/office/drawing/2010/main"/>
                </a:ext>
              </a:extLst>
            </a:blip>
            <a:stretch>
              <a:fillRect/>
            </a:stretch>
          </p:blipFill>
          <p:spPr>
            <a:xfrm>
              <a:off x="14937941" y="6797810"/>
              <a:ext cx="988444" cy="218527"/>
            </a:xfrm>
            <a:prstGeom prst="rect">
              <a:avLst/>
            </a:prstGeom>
          </p:spPr>
        </p:pic>
        <p:pic>
          <p:nvPicPr>
            <p:cNvPr id="74" name="Picture 73">
              <a:extLst>
                <a:ext uri="{FF2B5EF4-FFF2-40B4-BE49-F238E27FC236}">
                  <a16:creationId xmlns:a16="http://schemas.microsoft.com/office/drawing/2014/main" id="{0B1E3A72-B5A0-CE4B-9EB2-0C3A1FA3F3FC}"/>
                </a:ext>
              </a:extLst>
            </p:cNvPr>
            <p:cNvPicPr>
              <a:picLocks noChangeAspect="1"/>
            </p:cNvPicPr>
            <p:nvPr/>
          </p:nvPicPr>
          <p:blipFill>
            <a:blip r:embed="rId69" cstate="email">
              <a:extLst>
                <a:ext uri="{28A0092B-C50C-407E-A947-70E740481C1C}">
                  <a14:useLocalDpi xmlns:a14="http://schemas.microsoft.com/office/drawing/2010/main"/>
                </a:ext>
              </a:extLst>
            </a:blip>
            <a:stretch>
              <a:fillRect/>
            </a:stretch>
          </p:blipFill>
          <p:spPr>
            <a:xfrm>
              <a:off x="14888166" y="6718683"/>
              <a:ext cx="885842" cy="123574"/>
            </a:xfrm>
            <a:prstGeom prst="rect">
              <a:avLst/>
            </a:prstGeom>
          </p:spPr>
        </p:pic>
        <p:pic>
          <p:nvPicPr>
            <p:cNvPr id="75" name="Picture 74">
              <a:extLst>
                <a:ext uri="{FF2B5EF4-FFF2-40B4-BE49-F238E27FC236}">
                  <a16:creationId xmlns:a16="http://schemas.microsoft.com/office/drawing/2014/main" id="{53385DBE-DFE0-B14B-8EAC-85BB89971579}"/>
                </a:ext>
              </a:extLst>
            </p:cNvPr>
            <p:cNvPicPr>
              <a:picLocks noChangeAspect="1"/>
            </p:cNvPicPr>
            <p:nvPr/>
          </p:nvPicPr>
          <p:blipFill>
            <a:blip r:embed="rId70" cstate="email">
              <a:extLst>
                <a:ext uri="{28A0092B-C50C-407E-A947-70E740481C1C}">
                  <a14:useLocalDpi xmlns:a14="http://schemas.microsoft.com/office/drawing/2010/main"/>
                </a:ext>
              </a:extLst>
            </a:blip>
            <a:stretch>
              <a:fillRect/>
            </a:stretch>
          </p:blipFill>
          <p:spPr>
            <a:xfrm>
              <a:off x="16759622" y="6655951"/>
              <a:ext cx="855051" cy="251123"/>
            </a:xfrm>
            <a:prstGeom prst="rect">
              <a:avLst/>
            </a:prstGeom>
          </p:spPr>
        </p:pic>
        <p:pic>
          <p:nvPicPr>
            <p:cNvPr id="76" name="Graphic 830">
              <a:extLst>
                <a:ext uri="{FF2B5EF4-FFF2-40B4-BE49-F238E27FC236}">
                  <a16:creationId xmlns:a16="http://schemas.microsoft.com/office/drawing/2014/main" id="{6EB6AAAC-6CA6-9742-B392-A62F0904ABB1}"/>
                </a:ext>
              </a:extLst>
            </p:cNvPr>
            <p:cNvPicPr>
              <a:picLocks noChangeAspect="1"/>
            </p:cNvPicPr>
            <p:nvPr/>
          </p:nvPicPr>
          <p:blipFill>
            <a:blip r:embed="rId71" cstate="email">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17842636" y="6723691"/>
              <a:ext cx="579131" cy="113391"/>
            </a:xfrm>
            <a:prstGeom prst="rect">
              <a:avLst/>
            </a:prstGeom>
          </p:spPr>
        </p:pic>
        <p:grpSp>
          <p:nvGrpSpPr>
            <p:cNvPr id="3" name="Group 2">
              <a:extLst>
                <a:ext uri="{FF2B5EF4-FFF2-40B4-BE49-F238E27FC236}">
                  <a16:creationId xmlns:a16="http://schemas.microsoft.com/office/drawing/2014/main" id="{1BEB42B8-DF00-E54C-8B96-761AD5395169}"/>
                </a:ext>
              </a:extLst>
            </p:cNvPr>
            <p:cNvGrpSpPr/>
            <p:nvPr/>
          </p:nvGrpSpPr>
          <p:grpSpPr>
            <a:xfrm>
              <a:off x="15754292" y="6551448"/>
              <a:ext cx="4740792" cy="3982427"/>
              <a:chOff x="2510759" y="1655059"/>
              <a:chExt cx="2189089" cy="2347993"/>
            </a:xfrm>
          </p:grpSpPr>
          <p:pic>
            <p:nvPicPr>
              <p:cNvPr id="78" name="Picture 77">
                <a:extLst>
                  <a:ext uri="{FF2B5EF4-FFF2-40B4-BE49-F238E27FC236}">
                    <a16:creationId xmlns:a16="http://schemas.microsoft.com/office/drawing/2014/main" id="{73BF830E-1924-0E4C-89D5-A4B2A6AF369C}"/>
                  </a:ext>
                </a:extLst>
              </p:cNvPr>
              <p:cNvPicPr>
                <a:picLocks noChangeAspect="1"/>
              </p:cNvPicPr>
              <p:nvPr/>
            </p:nvPicPr>
            <p:blipFill>
              <a:blip r:embed="rId73" cstate="email">
                <a:extLst>
                  <a:ext uri="{28A0092B-C50C-407E-A947-70E740481C1C}">
                    <a14:useLocalDpi xmlns:a14="http://schemas.microsoft.com/office/drawing/2010/main"/>
                  </a:ext>
                </a:extLst>
              </a:blip>
              <a:stretch>
                <a:fillRect/>
              </a:stretch>
            </p:blipFill>
            <p:spPr>
              <a:xfrm>
                <a:off x="2983783" y="2243726"/>
                <a:ext cx="257042" cy="63490"/>
              </a:xfrm>
              <a:prstGeom prst="rect">
                <a:avLst/>
              </a:prstGeom>
            </p:spPr>
          </p:pic>
          <p:pic>
            <p:nvPicPr>
              <p:cNvPr id="79" name="Picture 78">
                <a:extLst>
                  <a:ext uri="{FF2B5EF4-FFF2-40B4-BE49-F238E27FC236}">
                    <a16:creationId xmlns:a16="http://schemas.microsoft.com/office/drawing/2014/main" id="{EC2ABA5E-74B0-1049-8484-9499D2CE5531}"/>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2524323" y="2216156"/>
                <a:ext cx="329533" cy="118632"/>
              </a:xfrm>
              <a:prstGeom prst="rect">
                <a:avLst/>
              </a:prstGeom>
            </p:spPr>
          </p:pic>
          <p:pic>
            <p:nvPicPr>
              <p:cNvPr id="80" name="Picture 79">
                <a:extLst>
                  <a:ext uri="{FF2B5EF4-FFF2-40B4-BE49-F238E27FC236}">
                    <a16:creationId xmlns:a16="http://schemas.microsoft.com/office/drawing/2014/main" id="{9C193D21-87EE-D944-B274-0EDAAB2FA0DC}"/>
                  </a:ext>
                </a:extLst>
              </p:cNvPr>
              <p:cNvPicPr>
                <a:picLocks noChangeAspect="1"/>
              </p:cNvPicPr>
              <p:nvPr/>
            </p:nvPicPr>
            <p:blipFill>
              <a:blip r:embed="rId75" cstate="email">
                <a:extLst>
                  <a:ext uri="{28A0092B-C50C-407E-A947-70E740481C1C}">
                    <a14:useLocalDpi xmlns:a14="http://schemas.microsoft.com/office/drawing/2010/main"/>
                  </a:ext>
                </a:extLst>
              </a:blip>
              <a:stretch>
                <a:fillRect/>
              </a:stretch>
            </p:blipFill>
            <p:spPr>
              <a:xfrm>
                <a:off x="3370752" y="2244907"/>
                <a:ext cx="268697" cy="61128"/>
              </a:xfrm>
              <a:prstGeom prst="rect">
                <a:avLst/>
              </a:prstGeom>
            </p:spPr>
          </p:pic>
          <p:pic>
            <p:nvPicPr>
              <p:cNvPr id="81" name="Picture 80">
                <a:extLst>
                  <a:ext uri="{FF2B5EF4-FFF2-40B4-BE49-F238E27FC236}">
                    <a16:creationId xmlns:a16="http://schemas.microsoft.com/office/drawing/2014/main" id="{083A02B6-7FB6-EA4B-AF51-6E8329077A36}"/>
                  </a:ext>
                </a:extLst>
              </p:cNvPr>
              <p:cNvPicPr>
                <a:picLocks noChangeAspect="1"/>
              </p:cNvPicPr>
              <p:nvPr/>
            </p:nvPicPr>
            <p:blipFill>
              <a:blip r:embed="rId76" cstate="email">
                <a:extLst>
                  <a:ext uri="{28A0092B-C50C-407E-A947-70E740481C1C}">
                    <a14:useLocalDpi xmlns:a14="http://schemas.microsoft.com/office/drawing/2010/main"/>
                  </a:ext>
                </a:extLst>
              </a:blip>
              <a:stretch>
                <a:fillRect/>
              </a:stretch>
            </p:blipFill>
            <p:spPr>
              <a:xfrm>
                <a:off x="3769376" y="2242310"/>
                <a:ext cx="269504" cy="66323"/>
              </a:xfrm>
              <a:prstGeom prst="rect">
                <a:avLst/>
              </a:prstGeom>
            </p:spPr>
          </p:pic>
          <p:pic>
            <p:nvPicPr>
              <p:cNvPr id="82" name="Picture 81">
                <a:extLst>
                  <a:ext uri="{FF2B5EF4-FFF2-40B4-BE49-F238E27FC236}">
                    <a16:creationId xmlns:a16="http://schemas.microsoft.com/office/drawing/2014/main" id="{8A0771E7-EB5A-8040-ADE6-8DE70B0B46BE}"/>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4168807" y="2253357"/>
                <a:ext cx="257897" cy="44230"/>
              </a:xfrm>
              <a:prstGeom prst="rect">
                <a:avLst/>
              </a:prstGeom>
            </p:spPr>
          </p:pic>
          <p:pic>
            <p:nvPicPr>
              <p:cNvPr id="83" name="Picture 82">
                <a:extLst>
                  <a:ext uri="{FF2B5EF4-FFF2-40B4-BE49-F238E27FC236}">
                    <a16:creationId xmlns:a16="http://schemas.microsoft.com/office/drawing/2014/main" id="{7729D603-76B0-3340-9CC6-6D1A908160C2}"/>
                  </a:ext>
                </a:extLst>
              </p:cNvPr>
              <p:cNvPicPr>
                <a:picLocks noChangeAspect="1"/>
              </p:cNvPicPr>
              <p:nvPr/>
            </p:nvPicPr>
            <p:blipFill>
              <a:blip r:embed="rId78" cstate="email">
                <a:extLst>
                  <a:ext uri="{28A0092B-C50C-407E-A947-70E740481C1C}">
                    <a14:useLocalDpi xmlns:a14="http://schemas.microsoft.com/office/drawing/2010/main"/>
                  </a:ext>
                </a:extLst>
              </a:blip>
              <a:stretch>
                <a:fillRect/>
              </a:stretch>
            </p:blipFill>
            <p:spPr>
              <a:xfrm>
                <a:off x="4405510" y="2360421"/>
                <a:ext cx="248453" cy="130438"/>
              </a:xfrm>
              <a:prstGeom prst="rect">
                <a:avLst/>
              </a:prstGeom>
            </p:spPr>
          </p:pic>
          <p:pic>
            <p:nvPicPr>
              <p:cNvPr id="84" name="Picture 83">
                <a:extLst>
                  <a:ext uri="{FF2B5EF4-FFF2-40B4-BE49-F238E27FC236}">
                    <a16:creationId xmlns:a16="http://schemas.microsoft.com/office/drawing/2014/main" id="{906739B1-4722-714A-80C6-3F5D377526D3}"/>
                  </a:ext>
                </a:extLst>
              </p:cNvPr>
              <p:cNvPicPr>
                <a:picLocks noChangeAspect="1"/>
              </p:cNvPicPr>
              <p:nvPr/>
            </p:nvPicPr>
            <p:blipFill>
              <a:blip r:embed="rId79" cstate="email">
                <a:extLst>
                  <a:ext uri="{28A0092B-C50C-407E-A947-70E740481C1C}">
                    <a14:useLocalDpi xmlns:a14="http://schemas.microsoft.com/office/drawing/2010/main"/>
                  </a:ext>
                </a:extLst>
              </a:blip>
              <a:stretch>
                <a:fillRect/>
              </a:stretch>
            </p:blipFill>
            <p:spPr>
              <a:xfrm>
                <a:off x="2724520" y="2386000"/>
                <a:ext cx="307511" cy="79279"/>
              </a:xfrm>
              <a:prstGeom prst="rect">
                <a:avLst/>
              </a:prstGeom>
            </p:spPr>
          </p:pic>
          <p:pic>
            <p:nvPicPr>
              <p:cNvPr id="85" name="Picture 84">
                <a:extLst>
                  <a:ext uri="{FF2B5EF4-FFF2-40B4-BE49-F238E27FC236}">
                    <a16:creationId xmlns:a16="http://schemas.microsoft.com/office/drawing/2014/main" id="{E6DB3786-8210-D14A-A62A-E4B32B8283A9}"/>
                  </a:ext>
                </a:extLst>
              </p:cNvPr>
              <p:cNvPicPr>
                <a:picLocks noChangeAspect="1"/>
              </p:cNvPicPr>
              <p:nvPr/>
            </p:nvPicPr>
            <p:blipFill>
              <a:blip r:embed="rId80" cstate="email">
                <a:extLst>
                  <a:ext uri="{28A0092B-C50C-407E-A947-70E740481C1C}">
                    <a14:useLocalDpi xmlns:a14="http://schemas.microsoft.com/office/drawing/2010/main"/>
                  </a:ext>
                </a:extLst>
              </a:blip>
              <a:stretch>
                <a:fillRect/>
              </a:stretch>
            </p:blipFill>
            <p:spPr>
              <a:xfrm>
                <a:off x="3582363" y="2391646"/>
                <a:ext cx="283280" cy="67987"/>
              </a:xfrm>
              <a:prstGeom prst="rect">
                <a:avLst/>
              </a:prstGeom>
            </p:spPr>
          </p:pic>
          <p:pic>
            <p:nvPicPr>
              <p:cNvPr id="86" name="Picture 85">
                <a:extLst>
                  <a:ext uri="{FF2B5EF4-FFF2-40B4-BE49-F238E27FC236}">
                    <a16:creationId xmlns:a16="http://schemas.microsoft.com/office/drawing/2014/main" id="{A2E35154-B829-194D-BFB4-47EC6BA1FF30}"/>
                  </a:ext>
                </a:extLst>
              </p:cNvPr>
              <p:cNvPicPr>
                <a:picLocks noChangeAspect="1"/>
              </p:cNvPicPr>
              <p:nvPr/>
            </p:nvPicPr>
            <p:blipFill>
              <a:blip r:embed="rId81" cstate="email">
                <a:extLst>
                  <a:ext uri="{28A0092B-C50C-407E-A947-70E740481C1C}">
                    <a14:useLocalDpi xmlns:a14="http://schemas.microsoft.com/office/drawing/2010/main"/>
                  </a:ext>
                </a:extLst>
              </a:blip>
              <a:stretch>
                <a:fillRect/>
              </a:stretch>
            </p:blipFill>
            <p:spPr>
              <a:xfrm>
                <a:off x="4005277" y="2389808"/>
                <a:ext cx="260599" cy="71664"/>
              </a:xfrm>
              <a:prstGeom prst="rect">
                <a:avLst/>
              </a:prstGeom>
            </p:spPr>
          </p:pic>
          <p:pic>
            <p:nvPicPr>
              <p:cNvPr id="87" name="Picture 86">
                <a:extLst>
                  <a:ext uri="{FF2B5EF4-FFF2-40B4-BE49-F238E27FC236}">
                    <a16:creationId xmlns:a16="http://schemas.microsoft.com/office/drawing/2014/main" id="{EF639367-E425-294B-91C6-91D3024E29F7}"/>
                  </a:ext>
                </a:extLst>
              </p:cNvPr>
              <p:cNvPicPr>
                <a:picLocks noChangeAspect="1"/>
              </p:cNvPicPr>
              <p:nvPr/>
            </p:nvPicPr>
            <p:blipFill>
              <a:blip r:embed="rId82" cstate="email">
                <a:extLst>
                  <a:ext uri="{28A0092B-C50C-407E-A947-70E740481C1C}">
                    <a14:useLocalDpi xmlns:a14="http://schemas.microsoft.com/office/drawing/2010/main"/>
                  </a:ext>
                </a:extLst>
              </a:blip>
              <a:stretch>
                <a:fillRect/>
              </a:stretch>
            </p:blipFill>
            <p:spPr>
              <a:xfrm>
                <a:off x="3171665" y="2402396"/>
                <a:ext cx="271064" cy="46487"/>
              </a:xfrm>
              <a:prstGeom prst="rect">
                <a:avLst/>
              </a:prstGeom>
            </p:spPr>
          </p:pic>
          <p:pic>
            <p:nvPicPr>
              <p:cNvPr id="88" name="Picture 87">
                <a:extLst>
                  <a:ext uri="{FF2B5EF4-FFF2-40B4-BE49-F238E27FC236}">
                    <a16:creationId xmlns:a16="http://schemas.microsoft.com/office/drawing/2014/main" id="{5D649B14-3842-7D44-920E-3AF755C68D6F}"/>
                  </a:ext>
                </a:extLst>
              </p:cNvPr>
              <p:cNvPicPr>
                <a:picLocks noChangeAspect="1"/>
              </p:cNvPicPr>
              <p:nvPr/>
            </p:nvPicPr>
            <p:blipFill>
              <a:blip r:embed="rId83" cstate="email">
                <a:extLst>
                  <a:ext uri="{28A0092B-C50C-407E-A947-70E740481C1C}">
                    <a14:useLocalDpi xmlns:a14="http://schemas.microsoft.com/office/drawing/2010/main"/>
                  </a:ext>
                </a:extLst>
              </a:blip>
              <a:stretch>
                <a:fillRect/>
              </a:stretch>
            </p:blipFill>
            <p:spPr>
              <a:xfrm>
                <a:off x="4231752" y="1983009"/>
                <a:ext cx="191099" cy="170046"/>
              </a:xfrm>
              <a:prstGeom prst="rect">
                <a:avLst/>
              </a:prstGeom>
            </p:spPr>
          </p:pic>
          <p:pic>
            <p:nvPicPr>
              <p:cNvPr id="89" name="Picture 88">
                <a:extLst>
                  <a:ext uri="{FF2B5EF4-FFF2-40B4-BE49-F238E27FC236}">
                    <a16:creationId xmlns:a16="http://schemas.microsoft.com/office/drawing/2014/main" id="{4EE02685-36A0-B642-ACE4-5DA6A70D88B7}"/>
                  </a:ext>
                </a:extLst>
              </p:cNvPr>
              <p:cNvPicPr>
                <a:picLocks noChangeAspect="1"/>
              </p:cNvPicPr>
              <p:nvPr/>
            </p:nvPicPr>
            <p:blipFill>
              <a:blip r:embed="rId84" cstate="email">
                <a:extLst>
                  <a:ext uri="{28A0092B-C50C-407E-A947-70E740481C1C}">
                    <a14:useLocalDpi xmlns:a14="http://schemas.microsoft.com/office/drawing/2010/main"/>
                  </a:ext>
                </a:extLst>
              </a:blip>
              <a:stretch>
                <a:fillRect/>
              </a:stretch>
            </p:blipFill>
            <p:spPr>
              <a:xfrm>
                <a:off x="3473159" y="1984713"/>
                <a:ext cx="179349" cy="166639"/>
              </a:xfrm>
              <a:prstGeom prst="rect">
                <a:avLst/>
              </a:prstGeom>
            </p:spPr>
          </p:pic>
          <p:pic>
            <p:nvPicPr>
              <p:cNvPr id="90" name="Picture 89">
                <a:extLst>
                  <a:ext uri="{FF2B5EF4-FFF2-40B4-BE49-F238E27FC236}">
                    <a16:creationId xmlns:a16="http://schemas.microsoft.com/office/drawing/2014/main" id="{9A7A8D6C-6B25-144B-A417-16B697716D2B}"/>
                  </a:ext>
                </a:extLst>
              </p:cNvPr>
              <p:cNvPicPr>
                <a:picLocks noChangeAspect="1"/>
              </p:cNvPicPr>
              <p:nvPr/>
            </p:nvPicPr>
            <p:blipFill>
              <a:blip r:embed="rId85" cstate="email">
                <a:extLst>
                  <a:ext uri="{28A0092B-C50C-407E-A947-70E740481C1C}">
                    <a14:useLocalDpi xmlns:a14="http://schemas.microsoft.com/office/drawing/2010/main"/>
                  </a:ext>
                </a:extLst>
              </a:blip>
              <a:stretch>
                <a:fillRect/>
              </a:stretch>
            </p:blipFill>
            <p:spPr>
              <a:xfrm>
                <a:off x="2688151" y="2020921"/>
                <a:ext cx="269504" cy="94223"/>
              </a:xfrm>
              <a:prstGeom prst="rect">
                <a:avLst/>
              </a:prstGeom>
            </p:spPr>
          </p:pic>
          <p:pic>
            <p:nvPicPr>
              <p:cNvPr id="91" name="Picture 90">
                <a:extLst>
                  <a:ext uri="{FF2B5EF4-FFF2-40B4-BE49-F238E27FC236}">
                    <a16:creationId xmlns:a16="http://schemas.microsoft.com/office/drawing/2014/main" id="{8BF51D2B-AD7A-E44F-A5D8-4AFE31EA4C04}"/>
                  </a:ext>
                </a:extLst>
              </p:cNvPr>
              <p:cNvPicPr>
                <a:picLocks noChangeAspect="1"/>
              </p:cNvPicPr>
              <p:nvPr/>
            </p:nvPicPr>
            <p:blipFill>
              <a:blip r:embed="rId86" cstate="email">
                <a:extLst>
                  <a:ext uri="{28A0092B-C50C-407E-A947-70E740481C1C}">
                    <a14:useLocalDpi xmlns:a14="http://schemas.microsoft.com/office/drawing/2010/main"/>
                  </a:ext>
                </a:extLst>
              </a:blip>
              <a:stretch>
                <a:fillRect/>
              </a:stretch>
            </p:blipFill>
            <p:spPr>
              <a:xfrm>
                <a:off x="3795848" y="2008609"/>
                <a:ext cx="292564" cy="118846"/>
              </a:xfrm>
              <a:prstGeom prst="rect">
                <a:avLst/>
              </a:prstGeom>
            </p:spPr>
          </p:pic>
          <p:pic>
            <p:nvPicPr>
              <p:cNvPr id="92" name="Picture 91">
                <a:extLst>
                  <a:ext uri="{FF2B5EF4-FFF2-40B4-BE49-F238E27FC236}">
                    <a16:creationId xmlns:a16="http://schemas.microsoft.com/office/drawing/2014/main" id="{B7C6D256-D12F-B449-960F-BD05A4A96270}"/>
                  </a:ext>
                </a:extLst>
              </p:cNvPr>
              <p:cNvPicPr>
                <a:picLocks noChangeAspect="1"/>
              </p:cNvPicPr>
              <p:nvPr/>
            </p:nvPicPr>
            <p:blipFill>
              <a:blip r:embed="rId87" cstate="email">
                <a:extLst>
                  <a:ext uri="{28A0092B-C50C-407E-A947-70E740481C1C}">
                    <a14:useLocalDpi xmlns:a14="http://schemas.microsoft.com/office/drawing/2010/main"/>
                  </a:ext>
                </a:extLst>
              </a:blip>
              <a:stretch>
                <a:fillRect/>
              </a:stretch>
            </p:blipFill>
            <p:spPr>
              <a:xfrm>
                <a:off x="3100996" y="2038555"/>
                <a:ext cx="228822" cy="58954"/>
              </a:xfrm>
              <a:prstGeom prst="rect">
                <a:avLst/>
              </a:prstGeom>
            </p:spPr>
          </p:pic>
          <p:pic>
            <p:nvPicPr>
              <p:cNvPr id="93" name="Picture 92">
                <a:extLst>
                  <a:ext uri="{FF2B5EF4-FFF2-40B4-BE49-F238E27FC236}">
                    <a16:creationId xmlns:a16="http://schemas.microsoft.com/office/drawing/2014/main" id="{0FD60019-EFD6-EA4E-BE9F-5FC0F93FF331}"/>
                  </a:ext>
                </a:extLst>
              </p:cNvPr>
              <p:cNvPicPr>
                <a:picLocks noChangeAspect="1"/>
              </p:cNvPicPr>
              <p:nvPr/>
            </p:nvPicPr>
            <p:blipFill>
              <a:blip r:embed="rId88" cstate="email">
                <a:extLst>
                  <a:ext uri="{28A0092B-C50C-407E-A947-70E740481C1C}">
                    <a14:useLocalDpi xmlns:a14="http://schemas.microsoft.com/office/drawing/2010/main"/>
                  </a:ext>
                </a:extLst>
              </a:blip>
              <a:stretch>
                <a:fillRect/>
              </a:stretch>
            </p:blipFill>
            <p:spPr>
              <a:xfrm>
                <a:off x="2510759" y="1853995"/>
                <a:ext cx="276801" cy="75101"/>
              </a:xfrm>
              <a:prstGeom prst="rect">
                <a:avLst/>
              </a:prstGeom>
            </p:spPr>
          </p:pic>
          <p:pic>
            <p:nvPicPr>
              <p:cNvPr id="94" name="Picture 93">
                <a:extLst>
                  <a:ext uri="{FF2B5EF4-FFF2-40B4-BE49-F238E27FC236}">
                    <a16:creationId xmlns:a16="http://schemas.microsoft.com/office/drawing/2014/main" id="{CD75230E-0DB6-5041-A5F0-976CD1DAB336}"/>
                  </a:ext>
                </a:extLst>
              </p:cNvPr>
              <p:cNvPicPr>
                <a:picLocks noChangeAspect="1"/>
              </p:cNvPicPr>
              <p:nvPr/>
            </p:nvPicPr>
            <p:blipFill>
              <a:blip r:embed="rId89" cstate="email">
                <a:extLst>
                  <a:ext uri="{28A0092B-C50C-407E-A947-70E740481C1C}">
                    <a14:useLocalDpi xmlns:a14="http://schemas.microsoft.com/office/drawing/2010/main"/>
                  </a:ext>
                </a:extLst>
              </a:blip>
              <a:stretch>
                <a:fillRect/>
              </a:stretch>
            </p:blipFill>
            <p:spPr>
              <a:xfrm>
                <a:off x="2972379" y="1804707"/>
                <a:ext cx="199286" cy="175316"/>
              </a:xfrm>
              <a:prstGeom prst="rect">
                <a:avLst/>
              </a:prstGeom>
            </p:spPr>
          </p:pic>
          <p:pic>
            <p:nvPicPr>
              <p:cNvPr id="95" name="Picture 94">
                <a:extLst>
                  <a:ext uri="{FF2B5EF4-FFF2-40B4-BE49-F238E27FC236}">
                    <a16:creationId xmlns:a16="http://schemas.microsoft.com/office/drawing/2014/main" id="{125CBDDE-D79F-7145-970C-C20C0EF8C27C}"/>
                  </a:ext>
                </a:extLst>
              </p:cNvPr>
              <p:cNvPicPr>
                <a:picLocks noChangeAspect="1"/>
              </p:cNvPicPr>
              <p:nvPr/>
            </p:nvPicPr>
            <p:blipFill>
              <a:blip r:embed="rId90" cstate="email">
                <a:extLst>
                  <a:ext uri="{28A0092B-C50C-407E-A947-70E740481C1C}">
                    <a14:useLocalDpi xmlns:a14="http://schemas.microsoft.com/office/drawing/2010/main"/>
                  </a:ext>
                </a:extLst>
              </a:blip>
              <a:stretch>
                <a:fillRect/>
              </a:stretch>
            </p:blipFill>
            <p:spPr>
              <a:xfrm>
                <a:off x="3297305" y="1826240"/>
                <a:ext cx="412798" cy="133471"/>
              </a:xfrm>
              <a:prstGeom prst="rect">
                <a:avLst/>
              </a:prstGeom>
            </p:spPr>
          </p:pic>
          <p:pic>
            <p:nvPicPr>
              <p:cNvPr id="96" name="Picture 95">
                <a:extLst>
                  <a:ext uri="{FF2B5EF4-FFF2-40B4-BE49-F238E27FC236}">
                    <a16:creationId xmlns:a16="http://schemas.microsoft.com/office/drawing/2014/main" id="{C621CF2B-FF46-924A-94EC-7F9A2777A4A3}"/>
                  </a:ext>
                </a:extLst>
              </p:cNvPr>
              <p:cNvPicPr>
                <a:picLocks noChangeAspect="1"/>
              </p:cNvPicPr>
              <p:nvPr/>
            </p:nvPicPr>
            <p:blipFill>
              <a:blip r:embed="rId91" cstate="email">
                <a:extLst>
                  <a:ext uri="{28A0092B-C50C-407E-A947-70E740481C1C}">
                    <a14:useLocalDpi xmlns:a14="http://schemas.microsoft.com/office/drawing/2010/main"/>
                  </a:ext>
                </a:extLst>
              </a:blip>
              <a:stretch>
                <a:fillRect/>
              </a:stretch>
            </p:blipFill>
            <p:spPr>
              <a:xfrm>
                <a:off x="3839469" y="1863269"/>
                <a:ext cx="244104" cy="41141"/>
              </a:xfrm>
              <a:prstGeom prst="rect">
                <a:avLst/>
              </a:prstGeom>
            </p:spPr>
          </p:pic>
          <p:pic>
            <p:nvPicPr>
              <p:cNvPr id="97" name="Picture 96">
                <a:extLst>
                  <a:ext uri="{FF2B5EF4-FFF2-40B4-BE49-F238E27FC236}">
                    <a16:creationId xmlns:a16="http://schemas.microsoft.com/office/drawing/2014/main" id="{57638D55-2F2D-4F41-91B9-17A581DF43F8}"/>
                  </a:ext>
                </a:extLst>
              </p:cNvPr>
              <p:cNvPicPr>
                <a:picLocks noChangeAspect="1"/>
              </p:cNvPicPr>
              <p:nvPr/>
            </p:nvPicPr>
            <p:blipFill>
              <a:blip r:embed="rId92" cstate="email">
                <a:extLst>
                  <a:ext uri="{28A0092B-C50C-407E-A947-70E740481C1C}">
                    <a14:useLocalDpi xmlns:a14="http://schemas.microsoft.com/office/drawing/2010/main"/>
                  </a:ext>
                </a:extLst>
              </a:blip>
              <a:stretch>
                <a:fillRect/>
              </a:stretch>
            </p:blipFill>
            <p:spPr>
              <a:xfrm>
                <a:off x="4230182" y="1833029"/>
                <a:ext cx="251895" cy="120280"/>
              </a:xfrm>
              <a:prstGeom prst="rect">
                <a:avLst/>
              </a:prstGeom>
            </p:spPr>
          </p:pic>
          <p:pic>
            <p:nvPicPr>
              <p:cNvPr id="98" name="Picture 97">
                <a:extLst>
                  <a:ext uri="{FF2B5EF4-FFF2-40B4-BE49-F238E27FC236}">
                    <a16:creationId xmlns:a16="http://schemas.microsoft.com/office/drawing/2014/main" id="{1E2AAFAC-CB98-4D4F-A9CD-FBC5E48FA46F}"/>
                  </a:ext>
                </a:extLst>
              </p:cNvPr>
              <p:cNvPicPr>
                <a:picLocks noChangeAspect="1"/>
              </p:cNvPicPr>
              <p:nvPr/>
            </p:nvPicPr>
            <p:blipFill>
              <a:blip r:embed="rId93" cstate="email">
                <a:extLst>
                  <a:ext uri="{28A0092B-C50C-407E-A947-70E740481C1C}">
                    <a14:useLocalDpi xmlns:a14="http://schemas.microsoft.com/office/drawing/2010/main"/>
                  </a:ext>
                </a:extLst>
              </a:blip>
              <a:stretch>
                <a:fillRect/>
              </a:stretch>
            </p:blipFill>
            <p:spPr>
              <a:xfrm>
                <a:off x="3300051" y="3926021"/>
                <a:ext cx="261638" cy="41290"/>
              </a:xfrm>
              <a:prstGeom prst="rect">
                <a:avLst/>
              </a:prstGeom>
            </p:spPr>
          </p:pic>
          <p:pic>
            <p:nvPicPr>
              <p:cNvPr id="99" name="Picture 98">
                <a:extLst>
                  <a:ext uri="{FF2B5EF4-FFF2-40B4-BE49-F238E27FC236}">
                    <a16:creationId xmlns:a16="http://schemas.microsoft.com/office/drawing/2014/main" id="{D9587F52-2C11-8145-A53D-B48FAB6B78AE}"/>
                  </a:ext>
                </a:extLst>
              </p:cNvPr>
              <p:cNvPicPr>
                <a:picLocks noChangeAspect="1"/>
              </p:cNvPicPr>
              <p:nvPr/>
            </p:nvPicPr>
            <p:blipFill>
              <a:blip r:embed="rId94" cstate="email">
                <a:extLst>
                  <a:ext uri="{28A0092B-C50C-407E-A947-70E740481C1C}">
                    <a14:useLocalDpi xmlns:a14="http://schemas.microsoft.com/office/drawing/2010/main"/>
                  </a:ext>
                </a:extLst>
              </a:blip>
              <a:stretch>
                <a:fillRect/>
              </a:stretch>
            </p:blipFill>
            <p:spPr>
              <a:xfrm>
                <a:off x="4100439" y="3928413"/>
                <a:ext cx="261638" cy="36508"/>
              </a:xfrm>
              <a:prstGeom prst="rect">
                <a:avLst/>
              </a:prstGeom>
            </p:spPr>
          </p:pic>
          <p:pic>
            <p:nvPicPr>
              <p:cNvPr id="100" name="Picture 99">
                <a:extLst>
                  <a:ext uri="{FF2B5EF4-FFF2-40B4-BE49-F238E27FC236}">
                    <a16:creationId xmlns:a16="http://schemas.microsoft.com/office/drawing/2014/main" id="{47572F84-1CD8-E24A-9B1F-EB09907C0D4C}"/>
                  </a:ext>
                </a:extLst>
              </p:cNvPr>
              <p:cNvPicPr>
                <a:picLocks noChangeAspect="1"/>
              </p:cNvPicPr>
              <p:nvPr/>
            </p:nvPicPr>
            <p:blipFill>
              <a:blip r:embed="rId95" cstate="email">
                <a:extLst>
                  <a:ext uri="{28A0092B-C50C-407E-A947-70E740481C1C}">
                    <a14:useLocalDpi xmlns:a14="http://schemas.microsoft.com/office/drawing/2010/main"/>
                  </a:ext>
                </a:extLst>
              </a:blip>
              <a:stretch>
                <a:fillRect/>
              </a:stretch>
            </p:blipFill>
            <p:spPr>
              <a:xfrm>
                <a:off x="2932630" y="3909005"/>
                <a:ext cx="231029" cy="75324"/>
              </a:xfrm>
              <a:prstGeom prst="rect">
                <a:avLst/>
              </a:prstGeom>
            </p:spPr>
          </p:pic>
          <p:pic>
            <p:nvPicPr>
              <p:cNvPr id="101" name="Picture 100">
                <a:extLst>
                  <a:ext uri="{FF2B5EF4-FFF2-40B4-BE49-F238E27FC236}">
                    <a16:creationId xmlns:a16="http://schemas.microsoft.com/office/drawing/2014/main" id="{FCF4B47C-2D19-A242-8475-7C77CE00AD8B}"/>
                  </a:ext>
                </a:extLst>
              </p:cNvPr>
              <p:cNvPicPr>
                <a:picLocks noChangeAspect="1"/>
              </p:cNvPicPr>
              <p:nvPr/>
            </p:nvPicPr>
            <p:blipFill>
              <a:blip r:embed="rId96" cstate="email">
                <a:extLst>
                  <a:ext uri="{28A0092B-C50C-407E-A947-70E740481C1C}">
                    <a14:useLocalDpi xmlns:a14="http://schemas.microsoft.com/office/drawing/2010/main"/>
                  </a:ext>
                </a:extLst>
              </a:blip>
              <a:stretch>
                <a:fillRect/>
              </a:stretch>
            </p:blipFill>
            <p:spPr>
              <a:xfrm>
                <a:off x="3698081" y="3890280"/>
                <a:ext cx="265966" cy="112772"/>
              </a:xfrm>
              <a:prstGeom prst="rect">
                <a:avLst/>
              </a:prstGeom>
            </p:spPr>
          </p:pic>
          <p:pic>
            <p:nvPicPr>
              <p:cNvPr id="102" name="Picture 101">
                <a:extLst>
                  <a:ext uri="{FF2B5EF4-FFF2-40B4-BE49-F238E27FC236}">
                    <a16:creationId xmlns:a16="http://schemas.microsoft.com/office/drawing/2014/main" id="{BB7E3A85-6519-0C46-B1C5-43BC4607A39C}"/>
                  </a:ext>
                </a:extLst>
              </p:cNvPr>
              <p:cNvPicPr>
                <a:picLocks noChangeAspect="1"/>
              </p:cNvPicPr>
              <p:nvPr/>
            </p:nvPicPr>
            <p:blipFill>
              <a:blip r:embed="rId97" cstate="email">
                <a:extLst>
                  <a:ext uri="{28A0092B-C50C-407E-A947-70E740481C1C}">
                    <a14:useLocalDpi xmlns:a14="http://schemas.microsoft.com/office/drawing/2010/main"/>
                  </a:ext>
                </a:extLst>
              </a:blip>
              <a:stretch>
                <a:fillRect/>
              </a:stretch>
            </p:blipFill>
            <p:spPr>
              <a:xfrm>
                <a:off x="2539881" y="3915656"/>
                <a:ext cx="256356" cy="62022"/>
              </a:xfrm>
              <a:prstGeom prst="rect">
                <a:avLst/>
              </a:prstGeom>
            </p:spPr>
          </p:pic>
          <p:pic>
            <p:nvPicPr>
              <p:cNvPr id="103" name="Picture 102">
                <a:extLst>
                  <a:ext uri="{FF2B5EF4-FFF2-40B4-BE49-F238E27FC236}">
                    <a16:creationId xmlns:a16="http://schemas.microsoft.com/office/drawing/2014/main" id="{EA2C2B09-52F5-A846-8FDB-C0AEE377B625}"/>
                  </a:ext>
                </a:extLst>
              </p:cNvPr>
              <p:cNvPicPr>
                <a:picLocks noChangeAspect="1"/>
              </p:cNvPicPr>
              <p:nvPr/>
            </p:nvPicPr>
            <p:blipFill>
              <a:blip r:embed="rId98" cstate="email">
                <a:extLst>
                  <a:ext uri="{28A0092B-C50C-407E-A947-70E740481C1C}">
                    <a14:useLocalDpi xmlns:a14="http://schemas.microsoft.com/office/drawing/2010/main"/>
                  </a:ext>
                </a:extLst>
              </a:blip>
              <a:stretch>
                <a:fillRect/>
              </a:stretch>
            </p:blipFill>
            <p:spPr>
              <a:xfrm>
                <a:off x="4382915" y="3642179"/>
                <a:ext cx="174251" cy="187233"/>
              </a:xfrm>
              <a:prstGeom prst="rect">
                <a:avLst/>
              </a:prstGeom>
            </p:spPr>
          </p:pic>
          <p:pic>
            <p:nvPicPr>
              <p:cNvPr id="104" name="Picture 103">
                <a:extLst>
                  <a:ext uri="{FF2B5EF4-FFF2-40B4-BE49-F238E27FC236}">
                    <a16:creationId xmlns:a16="http://schemas.microsoft.com/office/drawing/2014/main" id="{CC1C0A24-6BB0-F541-8F96-3EF8A401B005}"/>
                  </a:ext>
                </a:extLst>
              </p:cNvPr>
              <p:cNvPicPr>
                <a:picLocks noChangeAspect="1"/>
              </p:cNvPicPr>
              <p:nvPr/>
            </p:nvPicPr>
            <p:blipFill>
              <a:blip r:embed="rId99" cstate="email">
                <a:extLst>
                  <a:ext uri="{28A0092B-C50C-407E-A947-70E740481C1C}">
                    <a14:useLocalDpi xmlns:a14="http://schemas.microsoft.com/office/drawing/2010/main"/>
                  </a:ext>
                </a:extLst>
              </a:blip>
              <a:stretch>
                <a:fillRect/>
              </a:stretch>
            </p:blipFill>
            <p:spPr>
              <a:xfrm>
                <a:off x="2904616" y="3637476"/>
                <a:ext cx="205651" cy="205650"/>
              </a:xfrm>
              <a:prstGeom prst="rect">
                <a:avLst/>
              </a:prstGeom>
            </p:spPr>
          </p:pic>
          <p:pic>
            <p:nvPicPr>
              <p:cNvPr id="105" name="Picture 104">
                <a:extLst>
                  <a:ext uri="{FF2B5EF4-FFF2-40B4-BE49-F238E27FC236}">
                    <a16:creationId xmlns:a16="http://schemas.microsoft.com/office/drawing/2014/main" id="{E28F4CD9-49F0-FB44-91A7-FE989F3CDECD}"/>
                  </a:ext>
                </a:extLst>
              </p:cNvPr>
              <p:cNvPicPr>
                <a:picLocks noChangeAspect="1"/>
              </p:cNvPicPr>
              <p:nvPr/>
            </p:nvPicPr>
            <p:blipFill>
              <a:blip r:embed="rId100" cstate="email">
                <a:extLst>
                  <a:ext uri="{28A0092B-C50C-407E-A947-70E740481C1C}">
                    <a14:useLocalDpi xmlns:a14="http://schemas.microsoft.com/office/drawing/2010/main"/>
                  </a:ext>
                </a:extLst>
              </a:blip>
              <a:stretch>
                <a:fillRect/>
              </a:stretch>
            </p:blipFill>
            <p:spPr>
              <a:xfrm>
                <a:off x="3237634" y="3696821"/>
                <a:ext cx="75634" cy="86960"/>
              </a:xfrm>
              <a:prstGeom prst="rect">
                <a:avLst/>
              </a:prstGeom>
            </p:spPr>
          </p:pic>
          <p:pic>
            <p:nvPicPr>
              <p:cNvPr id="106" name="Picture 105">
                <a:extLst>
                  <a:ext uri="{FF2B5EF4-FFF2-40B4-BE49-F238E27FC236}">
                    <a16:creationId xmlns:a16="http://schemas.microsoft.com/office/drawing/2014/main" id="{F56EB0B4-6873-9040-B428-50BFD6FCD0A6}"/>
                  </a:ext>
                </a:extLst>
              </p:cNvPr>
              <p:cNvPicPr>
                <a:picLocks noChangeAspect="1"/>
              </p:cNvPicPr>
              <p:nvPr/>
            </p:nvPicPr>
            <p:blipFill>
              <a:blip r:embed="rId101" cstate="email">
                <a:extLst>
                  <a:ext uri="{28A0092B-C50C-407E-A947-70E740481C1C}">
                    <a14:useLocalDpi xmlns:a14="http://schemas.microsoft.com/office/drawing/2010/main"/>
                  </a:ext>
                </a:extLst>
              </a:blip>
              <a:stretch>
                <a:fillRect/>
              </a:stretch>
            </p:blipFill>
            <p:spPr>
              <a:xfrm>
                <a:off x="2541560" y="3714493"/>
                <a:ext cx="235687" cy="51615"/>
              </a:xfrm>
              <a:prstGeom prst="rect">
                <a:avLst/>
              </a:prstGeom>
            </p:spPr>
          </p:pic>
          <p:pic>
            <p:nvPicPr>
              <p:cNvPr id="107" name="Picture 106">
                <a:extLst>
                  <a:ext uri="{FF2B5EF4-FFF2-40B4-BE49-F238E27FC236}">
                    <a16:creationId xmlns:a16="http://schemas.microsoft.com/office/drawing/2014/main" id="{B1EC7C13-A270-3941-9229-9A97A092AC5A}"/>
                  </a:ext>
                </a:extLst>
              </p:cNvPr>
              <p:cNvPicPr>
                <a:picLocks noChangeAspect="1"/>
              </p:cNvPicPr>
              <p:nvPr/>
            </p:nvPicPr>
            <p:blipFill>
              <a:blip r:embed="rId102" cstate="email">
                <a:extLst>
                  <a:ext uri="{28A0092B-C50C-407E-A947-70E740481C1C}">
                    <a14:useLocalDpi xmlns:a14="http://schemas.microsoft.com/office/drawing/2010/main"/>
                  </a:ext>
                </a:extLst>
              </a:blip>
              <a:stretch>
                <a:fillRect/>
              </a:stretch>
            </p:blipFill>
            <p:spPr>
              <a:xfrm>
                <a:off x="3871558" y="3628230"/>
                <a:ext cx="383988" cy="224142"/>
              </a:xfrm>
              <a:prstGeom prst="rect">
                <a:avLst/>
              </a:prstGeom>
            </p:spPr>
          </p:pic>
          <p:pic>
            <p:nvPicPr>
              <p:cNvPr id="108" name="Picture 107">
                <a:extLst>
                  <a:ext uri="{FF2B5EF4-FFF2-40B4-BE49-F238E27FC236}">
                    <a16:creationId xmlns:a16="http://schemas.microsoft.com/office/drawing/2014/main" id="{C3489F4F-FB0A-BA4A-91A7-63826BAB5FB8}"/>
                  </a:ext>
                </a:extLst>
              </p:cNvPr>
              <p:cNvPicPr>
                <a:picLocks noChangeAspect="1"/>
              </p:cNvPicPr>
              <p:nvPr/>
            </p:nvPicPr>
            <p:blipFill>
              <a:blip r:embed="rId103" cstate="email">
                <a:extLst>
                  <a:ext uri="{28A0092B-C50C-407E-A947-70E740481C1C}">
                    <a14:useLocalDpi xmlns:a14="http://schemas.microsoft.com/office/drawing/2010/main"/>
                  </a:ext>
                </a:extLst>
              </a:blip>
              <a:stretch>
                <a:fillRect/>
              </a:stretch>
            </p:blipFill>
            <p:spPr>
              <a:xfrm>
                <a:off x="3440637" y="3707366"/>
                <a:ext cx="303553" cy="65871"/>
              </a:xfrm>
              <a:prstGeom prst="rect">
                <a:avLst/>
              </a:prstGeom>
            </p:spPr>
          </p:pic>
          <p:pic>
            <p:nvPicPr>
              <p:cNvPr id="109" name="Picture 108">
                <a:extLst>
                  <a:ext uri="{FF2B5EF4-FFF2-40B4-BE49-F238E27FC236}">
                    <a16:creationId xmlns:a16="http://schemas.microsoft.com/office/drawing/2014/main" id="{D1C903E8-DED0-6F4A-8299-022AD6DAFCA3}"/>
                  </a:ext>
                </a:extLst>
              </p:cNvPr>
              <p:cNvPicPr>
                <a:picLocks noChangeAspect="1"/>
              </p:cNvPicPr>
              <p:nvPr/>
            </p:nvPicPr>
            <p:blipFill>
              <a:blip r:embed="rId104" cstate="email">
                <a:extLst>
                  <a:ext uri="{28A0092B-C50C-407E-A947-70E740481C1C}">
                    <a14:useLocalDpi xmlns:a14="http://schemas.microsoft.com/office/drawing/2010/main"/>
                  </a:ext>
                </a:extLst>
              </a:blip>
              <a:stretch>
                <a:fillRect/>
              </a:stretch>
            </p:blipFill>
            <p:spPr>
              <a:xfrm>
                <a:off x="2874712" y="3549828"/>
                <a:ext cx="239298" cy="39126"/>
              </a:xfrm>
              <a:prstGeom prst="rect">
                <a:avLst/>
              </a:prstGeom>
            </p:spPr>
          </p:pic>
          <p:pic>
            <p:nvPicPr>
              <p:cNvPr id="110" name="Picture 109">
                <a:extLst>
                  <a:ext uri="{FF2B5EF4-FFF2-40B4-BE49-F238E27FC236}">
                    <a16:creationId xmlns:a16="http://schemas.microsoft.com/office/drawing/2014/main" id="{7F1F4F08-1C67-5149-9A05-32AE7A369EF9}"/>
                  </a:ext>
                </a:extLst>
              </p:cNvPr>
              <p:cNvPicPr>
                <a:picLocks noChangeAspect="1"/>
              </p:cNvPicPr>
              <p:nvPr/>
            </p:nvPicPr>
            <p:blipFill>
              <a:blip r:embed="rId105" cstate="email">
                <a:extLst>
                  <a:ext uri="{28A0092B-C50C-407E-A947-70E740481C1C}">
                    <a14:useLocalDpi xmlns:a14="http://schemas.microsoft.com/office/drawing/2010/main"/>
                  </a:ext>
                </a:extLst>
              </a:blip>
              <a:stretch>
                <a:fillRect/>
              </a:stretch>
            </p:blipFill>
            <p:spPr>
              <a:xfrm>
                <a:off x="4191223" y="3500563"/>
                <a:ext cx="285030" cy="137657"/>
              </a:xfrm>
              <a:prstGeom prst="rect">
                <a:avLst/>
              </a:prstGeom>
            </p:spPr>
          </p:pic>
          <p:pic>
            <p:nvPicPr>
              <p:cNvPr id="111" name="Picture 110">
                <a:extLst>
                  <a:ext uri="{FF2B5EF4-FFF2-40B4-BE49-F238E27FC236}">
                    <a16:creationId xmlns:a16="http://schemas.microsoft.com/office/drawing/2014/main" id="{ABD08DDE-C1F2-4042-AF13-27577CD7E272}"/>
                  </a:ext>
                </a:extLst>
              </p:cNvPr>
              <p:cNvPicPr>
                <a:picLocks noChangeAspect="1"/>
              </p:cNvPicPr>
              <p:nvPr/>
            </p:nvPicPr>
            <p:blipFill>
              <a:blip r:embed="rId106" cstate="email">
                <a:extLst>
                  <a:ext uri="{28A0092B-C50C-407E-A947-70E740481C1C}">
                    <a14:useLocalDpi xmlns:a14="http://schemas.microsoft.com/office/drawing/2010/main"/>
                  </a:ext>
                </a:extLst>
              </a:blip>
              <a:stretch>
                <a:fillRect/>
              </a:stretch>
            </p:blipFill>
            <p:spPr>
              <a:xfrm>
                <a:off x="3747346" y="3534355"/>
                <a:ext cx="265534" cy="70072"/>
              </a:xfrm>
              <a:prstGeom prst="rect">
                <a:avLst/>
              </a:prstGeom>
            </p:spPr>
          </p:pic>
          <p:pic>
            <p:nvPicPr>
              <p:cNvPr id="112" name="Picture 111">
                <a:extLst>
                  <a:ext uri="{FF2B5EF4-FFF2-40B4-BE49-F238E27FC236}">
                    <a16:creationId xmlns:a16="http://schemas.microsoft.com/office/drawing/2014/main" id="{C78CF1E8-7254-CA47-9AD1-9DA395EAF105}"/>
                  </a:ext>
                </a:extLst>
              </p:cNvPr>
              <p:cNvPicPr>
                <a:picLocks noChangeAspect="1"/>
              </p:cNvPicPr>
              <p:nvPr/>
            </p:nvPicPr>
            <p:blipFill>
              <a:blip r:embed="rId107" cstate="email">
                <a:extLst>
                  <a:ext uri="{28A0092B-C50C-407E-A947-70E740481C1C}">
                    <a14:useLocalDpi xmlns:a14="http://schemas.microsoft.com/office/drawing/2010/main"/>
                  </a:ext>
                </a:extLst>
              </a:blip>
              <a:stretch>
                <a:fillRect/>
              </a:stretch>
            </p:blipFill>
            <p:spPr>
              <a:xfrm>
                <a:off x="3292353" y="3524954"/>
                <a:ext cx="276650" cy="88874"/>
              </a:xfrm>
              <a:prstGeom prst="rect">
                <a:avLst/>
              </a:prstGeom>
            </p:spPr>
          </p:pic>
          <p:pic>
            <p:nvPicPr>
              <p:cNvPr id="113" name="Picture 112">
                <a:extLst>
                  <a:ext uri="{FF2B5EF4-FFF2-40B4-BE49-F238E27FC236}">
                    <a16:creationId xmlns:a16="http://schemas.microsoft.com/office/drawing/2014/main" id="{88A00D0F-5A96-104C-898E-59023243CB94}"/>
                  </a:ext>
                </a:extLst>
              </p:cNvPr>
              <p:cNvPicPr>
                <a:picLocks noChangeAspect="1"/>
              </p:cNvPicPr>
              <p:nvPr/>
            </p:nvPicPr>
            <p:blipFill>
              <a:blip r:embed="rId108" cstate="email">
                <a:extLst>
                  <a:ext uri="{28A0092B-C50C-407E-A947-70E740481C1C}">
                    <a14:useLocalDpi xmlns:a14="http://schemas.microsoft.com/office/drawing/2010/main"/>
                  </a:ext>
                </a:extLst>
              </a:blip>
              <a:stretch>
                <a:fillRect/>
              </a:stretch>
            </p:blipFill>
            <p:spPr>
              <a:xfrm>
                <a:off x="4310968" y="3320563"/>
                <a:ext cx="206542" cy="98484"/>
              </a:xfrm>
              <a:prstGeom prst="rect">
                <a:avLst/>
              </a:prstGeom>
            </p:spPr>
          </p:pic>
          <p:pic>
            <p:nvPicPr>
              <p:cNvPr id="114" name="Picture 113">
                <a:extLst>
                  <a:ext uri="{FF2B5EF4-FFF2-40B4-BE49-F238E27FC236}">
                    <a16:creationId xmlns:a16="http://schemas.microsoft.com/office/drawing/2014/main" id="{D4F14519-49C2-C24A-9A5B-7F2FC66B65C0}"/>
                  </a:ext>
                </a:extLst>
              </p:cNvPr>
              <p:cNvPicPr>
                <a:picLocks noChangeAspect="1"/>
              </p:cNvPicPr>
              <p:nvPr/>
            </p:nvPicPr>
            <p:blipFill>
              <a:blip r:embed="rId109" cstate="email">
                <a:extLst>
                  <a:ext uri="{28A0092B-C50C-407E-A947-70E740481C1C}">
                    <a14:useLocalDpi xmlns:a14="http://schemas.microsoft.com/office/drawing/2010/main"/>
                  </a:ext>
                </a:extLst>
              </a:blip>
              <a:stretch>
                <a:fillRect/>
              </a:stretch>
            </p:blipFill>
            <p:spPr>
              <a:xfrm>
                <a:off x="2846657" y="3272779"/>
                <a:ext cx="206542" cy="194052"/>
              </a:xfrm>
              <a:prstGeom prst="rect">
                <a:avLst/>
              </a:prstGeom>
            </p:spPr>
          </p:pic>
          <p:pic>
            <p:nvPicPr>
              <p:cNvPr id="115" name="Picture 114">
                <a:extLst>
                  <a:ext uri="{FF2B5EF4-FFF2-40B4-BE49-F238E27FC236}">
                    <a16:creationId xmlns:a16="http://schemas.microsoft.com/office/drawing/2014/main" id="{C95ABF12-924F-3E48-9D0A-B004FEC5C254}"/>
                  </a:ext>
                </a:extLst>
              </p:cNvPr>
              <p:cNvPicPr>
                <a:picLocks noChangeAspect="1"/>
              </p:cNvPicPr>
              <p:nvPr/>
            </p:nvPicPr>
            <p:blipFill>
              <a:blip r:embed="rId110" cstate="email">
                <a:extLst>
                  <a:ext uri="{28A0092B-C50C-407E-A947-70E740481C1C}">
                    <a14:useLocalDpi xmlns:a14="http://schemas.microsoft.com/office/drawing/2010/main"/>
                  </a:ext>
                </a:extLst>
              </a:blip>
              <a:stretch>
                <a:fillRect/>
              </a:stretch>
            </p:blipFill>
            <p:spPr>
              <a:xfrm>
                <a:off x="2538876" y="3315772"/>
                <a:ext cx="188486" cy="108065"/>
              </a:xfrm>
              <a:prstGeom prst="rect">
                <a:avLst/>
              </a:prstGeom>
            </p:spPr>
          </p:pic>
          <p:pic>
            <p:nvPicPr>
              <p:cNvPr id="116" name="Picture 115">
                <a:extLst>
                  <a:ext uri="{FF2B5EF4-FFF2-40B4-BE49-F238E27FC236}">
                    <a16:creationId xmlns:a16="http://schemas.microsoft.com/office/drawing/2014/main" id="{8292CFF1-BD1A-084C-8A76-5A7FE5A9FE31}"/>
                  </a:ext>
                </a:extLst>
              </p:cNvPr>
              <p:cNvPicPr>
                <a:picLocks noChangeAspect="1"/>
              </p:cNvPicPr>
              <p:nvPr/>
            </p:nvPicPr>
            <p:blipFill>
              <a:blip r:embed="rId111" cstate="email">
                <a:extLst>
                  <a:ext uri="{28A0092B-C50C-407E-A947-70E740481C1C}">
                    <a14:useLocalDpi xmlns:a14="http://schemas.microsoft.com/office/drawing/2010/main"/>
                  </a:ext>
                </a:extLst>
              </a:blip>
              <a:stretch>
                <a:fillRect/>
              </a:stretch>
            </p:blipFill>
            <p:spPr>
              <a:xfrm>
                <a:off x="3917216" y="3346754"/>
                <a:ext cx="274457" cy="46101"/>
              </a:xfrm>
              <a:prstGeom prst="rect">
                <a:avLst/>
              </a:prstGeom>
            </p:spPr>
          </p:pic>
          <p:pic>
            <p:nvPicPr>
              <p:cNvPr id="117" name="Picture 116">
                <a:extLst>
                  <a:ext uri="{FF2B5EF4-FFF2-40B4-BE49-F238E27FC236}">
                    <a16:creationId xmlns:a16="http://schemas.microsoft.com/office/drawing/2014/main" id="{4DB069C6-78B9-FB46-96E1-A136583EC53D}"/>
                  </a:ext>
                </a:extLst>
              </p:cNvPr>
              <p:cNvPicPr>
                <a:picLocks noChangeAspect="1"/>
              </p:cNvPicPr>
              <p:nvPr/>
            </p:nvPicPr>
            <p:blipFill>
              <a:blip r:embed="rId112" cstate="email">
                <a:extLst>
                  <a:ext uri="{28A0092B-C50C-407E-A947-70E740481C1C}">
                    <a14:useLocalDpi xmlns:a14="http://schemas.microsoft.com/office/drawing/2010/main"/>
                  </a:ext>
                </a:extLst>
              </a:blip>
              <a:stretch>
                <a:fillRect/>
              </a:stretch>
            </p:blipFill>
            <p:spPr>
              <a:xfrm>
                <a:off x="3541413" y="3339295"/>
                <a:ext cx="256508" cy="61020"/>
              </a:xfrm>
              <a:prstGeom prst="rect">
                <a:avLst/>
              </a:prstGeom>
            </p:spPr>
          </p:pic>
          <p:pic>
            <p:nvPicPr>
              <p:cNvPr id="118" name="Picture 117">
                <a:extLst>
                  <a:ext uri="{FF2B5EF4-FFF2-40B4-BE49-F238E27FC236}">
                    <a16:creationId xmlns:a16="http://schemas.microsoft.com/office/drawing/2014/main" id="{944DEAD2-EBA6-5B40-8627-2F8A8BB57BB6}"/>
                  </a:ext>
                </a:extLst>
              </p:cNvPr>
              <p:cNvPicPr>
                <a:picLocks noChangeAspect="1"/>
              </p:cNvPicPr>
              <p:nvPr/>
            </p:nvPicPr>
            <p:blipFill>
              <a:blip r:embed="rId113" cstate="email">
                <a:extLst>
                  <a:ext uri="{28A0092B-C50C-407E-A947-70E740481C1C}">
                    <a14:useLocalDpi xmlns:a14="http://schemas.microsoft.com/office/drawing/2010/main"/>
                  </a:ext>
                </a:extLst>
              </a:blip>
              <a:stretch>
                <a:fillRect/>
              </a:stretch>
            </p:blipFill>
            <p:spPr>
              <a:xfrm>
                <a:off x="3172494" y="3339295"/>
                <a:ext cx="249624" cy="61020"/>
              </a:xfrm>
              <a:prstGeom prst="rect">
                <a:avLst/>
              </a:prstGeom>
            </p:spPr>
          </p:pic>
          <p:pic>
            <p:nvPicPr>
              <p:cNvPr id="119" name="Picture 118">
                <a:extLst>
                  <a:ext uri="{FF2B5EF4-FFF2-40B4-BE49-F238E27FC236}">
                    <a16:creationId xmlns:a16="http://schemas.microsoft.com/office/drawing/2014/main" id="{38C51171-E54F-B647-ADC4-A12ADC084D7C}"/>
                  </a:ext>
                </a:extLst>
              </p:cNvPr>
              <p:cNvPicPr>
                <a:picLocks noChangeAspect="1"/>
              </p:cNvPicPr>
              <p:nvPr/>
            </p:nvPicPr>
            <p:blipFill>
              <a:blip r:embed="rId114" cstate="email">
                <a:extLst>
                  <a:ext uri="{28A0092B-C50C-407E-A947-70E740481C1C}">
                    <a14:useLocalDpi xmlns:a14="http://schemas.microsoft.com/office/drawing/2010/main"/>
                  </a:ext>
                </a:extLst>
              </a:blip>
              <a:stretch>
                <a:fillRect/>
              </a:stretch>
            </p:blipFill>
            <p:spPr>
              <a:xfrm>
                <a:off x="3806280" y="3142026"/>
                <a:ext cx="249624" cy="66467"/>
              </a:xfrm>
              <a:prstGeom prst="rect">
                <a:avLst/>
              </a:prstGeom>
            </p:spPr>
          </p:pic>
          <p:pic>
            <p:nvPicPr>
              <p:cNvPr id="120" name="Picture 119">
                <a:extLst>
                  <a:ext uri="{FF2B5EF4-FFF2-40B4-BE49-F238E27FC236}">
                    <a16:creationId xmlns:a16="http://schemas.microsoft.com/office/drawing/2014/main" id="{E0B6D037-C329-0B40-9695-BE87288E84A2}"/>
                  </a:ext>
                </a:extLst>
              </p:cNvPr>
              <p:cNvPicPr>
                <a:picLocks noChangeAspect="1"/>
              </p:cNvPicPr>
              <p:nvPr/>
            </p:nvPicPr>
            <p:blipFill>
              <a:blip r:embed="rId115" cstate="email">
                <a:extLst>
                  <a:ext uri="{28A0092B-C50C-407E-A947-70E740481C1C}">
                    <a14:useLocalDpi xmlns:a14="http://schemas.microsoft.com/office/drawing/2010/main"/>
                  </a:ext>
                </a:extLst>
              </a:blip>
              <a:stretch>
                <a:fillRect/>
              </a:stretch>
            </p:blipFill>
            <p:spPr>
              <a:xfrm>
                <a:off x="3147669" y="3140206"/>
                <a:ext cx="265534" cy="70108"/>
              </a:xfrm>
              <a:prstGeom prst="rect">
                <a:avLst/>
              </a:prstGeom>
            </p:spPr>
          </p:pic>
          <p:pic>
            <p:nvPicPr>
              <p:cNvPr id="121" name="Picture 120">
                <a:extLst>
                  <a:ext uri="{FF2B5EF4-FFF2-40B4-BE49-F238E27FC236}">
                    <a16:creationId xmlns:a16="http://schemas.microsoft.com/office/drawing/2014/main" id="{FC67FAA4-97D0-BB44-A662-E7FDC53951AE}"/>
                  </a:ext>
                </a:extLst>
              </p:cNvPr>
              <p:cNvPicPr>
                <a:picLocks noChangeAspect="1"/>
              </p:cNvPicPr>
              <p:nvPr/>
            </p:nvPicPr>
            <p:blipFill>
              <a:blip r:embed="rId116" cstate="email">
                <a:extLst>
                  <a:ext uri="{28A0092B-C50C-407E-A947-70E740481C1C}">
                    <a14:useLocalDpi xmlns:a14="http://schemas.microsoft.com/office/drawing/2010/main"/>
                  </a:ext>
                </a:extLst>
              </a:blip>
              <a:stretch>
                <a:fillRect/>
              </a:stretch>
            </p:blipFill>
            <p:spPr>
              <a:xfrm>
                <a:off x="3501627" y="3140205"/>
                <a:ext cx="216228" cy="70108"/>
              </a:xfrm>
              <a:prstGeom prst="rect">
                <a:avLst/>
              </a:prstGeom>
            </p:spPr>
          </p:pic>
          <p:pic>
            <p:nvPicPr>
              <p:cNvPr id="122" name="Picture 121">
                <a:extLst>
                  <a:ext uri="{FF2B5EF4-FFF2-40B4-BE49-F238E27FC236}">
                    <a16:creationId xmlns:a16="http://schemas.microsoft.com/office/drawing/2014/main" id="{9E38E838-B7C2-F449-93AD-497FCD4A3A79}"/>
                  </a:ext>
                </a:extLst>
              </p:cNvPr>
              <p:cNvPicPr>
                <a:picLocks noChangeAspect="1"/>
              </p:cNvPicPr>
              <p:nvPr/>
            </p:nvPicPr>
            <p:blipFill>
              <a:blip r:embed="rId117" cstate="email">
                <a:extLst>
                  <a:ext uri="{28A0092B-C50C-407E-A947-70E740481C1C}">
                    <a14:useLocalDpi xmlns:a14="http://schemas.microsoft.com/office/drawing/2010/main"/>
                  </a:ext>
                </a:extLst>
              </a:blip>
              <a:stretch>
                <a:fillRect/>
              </a:stretch>
            </p:blipFill>
            <p:spPr>
              <a:xfrm>
                <a:off x="4144328" y="3135021"/>
                <a:ext cx="288705" cy="80476"/>
              </a:xfrm>
              <a:prstGeom prst="rect">
                <a:avLst/>
              </a:prstGeom>
            </p:spPr>
          </p:pic>
          <p:pic>
            <p:nvPicPr>
              <p:cNvPr id="123" name="Picture 122">
                <a:extLst>
                  <a:ext uri="{FF2B5EF4-FFF2-40B4-BE49-F238E27FC236}">
                    <a16:creationId xmlns:a16="http://schemas.microsoft.com/office/drawing/2014/main" id="{95396CAF-9CB7-6648-81EC-564917B55AE5}"/>
                  </a:ext>
                </a:extLst>
              </p:cNvPr>
              <p:cNvPicPr>
                <a:picLocks noChangeAspect="1"/>
              </p:cNvPicPr>
              <p:nvPr/>
            </p:nvPicPr>
            <p:blipFill>
              <a:blip r:embed="rId118" cstate="email">
                <a:extLst>
                  <a:ext uri="{28A0092B-C50C-407E-A947-70E740481C1C}">
                    <a14:useLocalDpi xmlns:a14="http://schemas.microsoft.com/office/drawing/2010/main"/>
                  </a:ext>
                </a:extLst>
              </a:blip>
              <a:stretch>
                <a:fillRect/>
              </a:stretch>
            </p:blipFill>
            <p:spPr>
              <a:xfrm>
                <a:off x="2832930" y="3130449"/>
                <a:ext cx="226315" cy="89620"/>
              </a:xfrm>
              <a:prstGeom prst="rect">
                <a:avLst/>
              </a:prstGeom>
            </p:spPr>
          </p:pic>
          <p:pic>
            <p:nvPicPr>
              <p:cNvPr id="124" name="Picture 123">
                <a:extLst>
                  <a:ext uri="{FF2B5EF4-FFF2-40B4-BE49-F238E27FC236}">
                    <a16:creationId xmlns:a16="http://schemas.microsoft.com/office/drawing/2014/main" id="{DF0E9C8E-4D7C-0F48-A432-AF9571D09C4D}"/>
                  </a:ext>
                </a:extLst>
              </p:cNvPr>
              <p:cNvPicPr>
                <a:picLocks noChangeAspect="1"/>
              </p:cNvPicPr>
              <p:nvPr/>
            </p:nvPicPr>
            <p:blipFill>
              <a:blip r:embed="rId119" cstate="email">
                <a:extLst>
                  <a:ext uri="{28A0092B-C50C-407E-A947-70E740481C1C}">
                    <a14:useLocalDpi xmlns:a14="http://schemas.microsoft.com/office/drawing/2010/main"/>
                  </a:ext>
                </a:extLst>
              </a:blip>
              <a:stretch>
                <a:fillRect/>
              </a:stretch>
            </p:blipFill>
            <p:spPr>
              <a:xfrm>
                <a:off x="2547600" y="2912305"/>
                <a:ext cx="140363" cy="154679"/>
              </a:xfrm>
              <a:prstGeom prst="rect">
                <a:avLst/>
              </a:prstGeom>
            </p:spPr>
          </p:pic>
          <p:pic>
            <p:nvPicPr>
              <p:cNvPr id="125" name="Picture 124">
                <a:extLst>
                  <a:ext uri="{FF2B5EF4-FFF2-40B4-BE49-F238E27FC236}">
                    <a16:creationId xmlns:a16="http://schemas.microsoft.com/office/drawing/2014/main" id="{1B16B5A3-377C-D84A-9D4F-EF3608657CFB}"/>
                  </a:ext>
                </a:extLst>
              </p:cNvPr>
              <p:cNvPicPr>
                <a:picLocks noChangeAspect="1"/>
              </p:cNvPicPr>
              <p:nvPr/>
            </p:nvPicPr>
            <p:blipFill>
              <a:blip r:embed="rId120" cstate="email">
                <a:extLst>
                  <a:ext uri="{28A0092B-C50C-407E-A947-70E740481C1C}">
                    <a14:useLocalDpi xmlns:a14="http://schemas.microsoft.com/office/drawing/2010/main"/>
                  </a:ext>
                </a:extLst>
              </a:blip>
              <a:stretch>
                <a:fillRect/>
              </a:stretch>
            </p:blipFill>
            <p:spPr>
              <a:xfrm>
                <a:off x="4161436" y="2938032"/>
                <a:ext cx="217555" cy="103225"/>
              </a:xfrm>
              <a:prstGeom prst="rect">
                <a:avLst/>
              </a:prstGeom>
            </p:spPr>
          </p:pic>
          <p:pic>
            <p:nvPicPr>
              <p:cNvPr id="126" name="Picture 125">
                <a:extLst>
                  <a:ext uri="{FF2B5EF4-FFF2-40B4-BE49-F238E27FC236}">
                    <a16:creationId xmlns:a16="http://schemas.microsoft.com/office/drawing/2014/main" id="{BD4F0753-F747-6044-A88A-1C3D3102DCDB}"/>
                  </a:ext>
                </a:extLst>
              </p:cNvPr>
              <p:cNvPicPr>
                <a:picLocks noChangeAspect="1"/>
              </p:cNvPicPr>
              <p:nvPr/>
            </p:nvPicPr>
            <p:blipFill>
              <a:blip r:embed="rId121" cstate="email">
                <a:extLst>
                  <a:ext uri="{28A0092B-C50C-407E-A947-70E740481C1C}">
                    <a14:useLocalDpi xmlns:a14="http://schemas.microsoft.com/office/drawing/2010/main"/>
                  </a:ext>
                </a:extLst>
              </a:blip>
              <a:stretch>
                <a:fillRect/>
              </a:stretch>
            </p:blipFill>
            <p:spPr>
              <a:xfrm>
                <a:off x="3756270" y="2942997"/>
                <a:ext cx="263547" cy="93295"/>
              </a:xfrm>
              <a:prstGeom prst="rect">
                <a:avLst/>
              </a:prstGeom>
            </p:spPr>
          </p:pic>
          <p:pic>
            <p:nvPicPr>
              <p:cNvPr id="127" name="Picture 126">
                <a:extLst>
                  <a:ext uri="{FF2B5EF4-FFF2-40B4-BE49-F238E27FC236}">
                    <a16:creationId xmlns:a16="http://schemas.microsoft.com/office/drawing/2014/main" id="{1C42BB4A-7DD2-D548-B544-4C6EAEC16208}"/>
                  </a:ext>
                </a:extLst>
              </p:cNvPr>
              <p:cNvPicPr>
                <a:picLocks noChangeAspect="1"/>
              </p:cNvPicPr>
              <p:nvPr/>
            </p:nvPicPr>
            <p:blipFill>
              <a:blip r:embed="rId122" cstate="email">
                <a:extLst>
                  <a:ext uri="{28A0092B-C50C-407E-A947-70E740481C1C}">
                    <a14:useLocalDpi xmlns:a14="http://schemas.microsoft.com/office/drawing/2010/main"/>
                  </a:ext>
                </a:extLst>
              </a:blip>
              <a:stretch>
                <a:fillRect/>
              </a:stretch>
            </p:blipFill>
            <p:spPr>
              <a:xfrm>
                <a:off x="3249252" y="2940315"/>
                <a:ext cx="365399" cy="98659"/>
              </a:xfrm>
              <a:prstGeom prst="rect">
                <a:avLst/>
              </a:prstGeom>
            </p:spPr>
          </p:pic>
          <p:pic>
            <p:nvPicPr>
              <p:cNvPr id="128" name="Picture 127">
                <a:extLst>
                  <a:ext uri="{FF2B5EF4-FFF2-40B4-BE49-F238E27FC236}">
                    <a16:creationId xmlns:a16="http://schemas.microsoft.com/office/drawing/2014/main" id="{C096D8D2-6D91-9440-A7D0-E72ABCF7E3B9}"/>
                  </a:ext>
                </a:extLst>
              </p:cNvPr>
              <p:cNvPicPr>
                <a:picLocks noChangeAspect="1"/>
              </p:cNvPicPr>
              <p:nvPr/>
            </p:nvPicPr>
            <p:blipFill>
              <a:blip r:embed="rId123" cstate="email">
                <a:extLst>
                  <a:ext uri="{28A0092B-C50C-407E-A947-70E740481C1C}">
                    <a14:useLocalDpi xmlns:a14="http://schemas.microsoft.com/office/drawing/2010/main"/>
                  </a:ext>
                </a:extLst>
              </a:blip>
              <a:stretch>
                <a:fillRect/>
              </a:stretch>
            </p:blipFill>
            <p:spPr>
              <a:xfrm>
                <a:off x="2829582" y="2950515"/>
                <a:ext cx="278050" cy="78258"/>
              </a:xfrm>
              <a:prstGeom prst="rect">
                <a:avLst/>
              </a:prstGeom>
            </p:spPr>
          </p:pic>
          <p:pic>
            <p:nvPicPr>
              <p:cNvPr id="129" name="Picture 128">
                <a:extLst>
                  <a:ext uri="{FF2B5EF4-FFF2-40B4-BE49-F238E27FC236}">
                    <a16:creationId xmlns:a16="http://schemas.microsoft.com/office/drawing/2014/main" id="{D6FB898D-4943-7F4E-B2DB-D4E9E9876C42}"/>
                  </a:ext>
                </a:extLst>
              </p:cNvPr>
              <p:cNvPicPr>
                <a:picLocks noChangeAspect="1"/>
              </p:cNvPicPr>
              <p:nvPr/>
            </p:nvPicPr>
            <p:blipFill>
              <a:blip r:embed="rId124" cstate="email">
                <a:extLst>
                  <a:ext uri="{28A0092B-C50C-407E-A947-70E740481C1C}">
                    <a14:useLocalDpi xmlns:a14="http://schemas.microsoft.com/office/drawing/2010/main"/>
                  </a:ext>
                </a:extLst>
              </a:blip>
              <a:stretch>
                <a:fillRect/>
              </a:stretch>
            </p:blipFill>
            <p:spPr>
              <a:xfrm>
                <a:off x="4038671" y="2760116"/>
                <a:ext cx="261990" cy="76413"/>
              </a:xfrm>
              <a:prstGeom prst="rect">
                <a:avLst/>
              </a:prstGeom>
            </p:spPr>
          </p:pic>
          <p:pic>
            <p:nvPicPr>
              <p:cNvPr id="130" name="Picture 129">
                <a:extLst>
                  <a:ext uri="{FF2B5EF4-FFF2-40B4-BE49-F238E27FC236}">
                    <a16:creationId xmlns:a16="http://schemas.microsoft.com/office/drawing/2014/main" id="{CFB060FD-97E6-3C49-9261-EB04BF1053BF}"/>
                  </a:ext>
                </a:extLst>
              </p:cNvPr>
              <p:cNvPicPr>
                <a:picLocks noChangeAspect="1"/>
              </p:cNvPicPr>
              <p:nvPr/>
            </p:nvPicPr>
            <p:blipFill>
              <a:blip r:embed="rId125" cstate="email">
                <a:extLst>
                  <a:ext uri="{28A0092B-C50C-407E-A947-70E740481C1C}">
                    <a14:useLocalDpi xmlns:a14="http://schemas.microsoft.com/office/drawing/2010/main"/>
                  </a:ext>
                </a:extLst>
              </a:blip>
              <a:stretch>
                <a:fillRect/>
              </a:stretch>
            </p:blipFill>
            <p:spPr>
              <a:xfrm>
                <a:off x="2946752" y="2754783"/>
                <a:ext cx="244434" cy="87079"/>
              </a:xfrm>
              <a:prstGeom prst="rect">
                <a:avLst/>
              </a:prstGeom>
            </p:spPr>
          </p:pic>
          <p:pic>
            <p:nvPicPr>
              <p:cNvPr id="131" name="Picture 130">
                <a:extLst>
                  <a:ext uri="{FF2B5EF4-FFF2-40B4-BE49-F238E27FC236}">
                    <a16:creationId xmlns:a16="http://schemas.microsoft.com/office/drawing/2014/main" id="{0E25ACA8-4578-F343-9D66-0D0D34BA3FE7}"/>
                  </a:ext>
                </a:extLst>
              </p:cNvPr>
              <p:cNvPicPr>
                <a:picLocks noChangeAspect="1"/>
              </p:cNvPicPr>
              <p:nvPr/>
            </p:nvPicPr>
            <p:blipFill>
              <a:blip r:embed="rId126" cstate="email">
                <a:extLst>
                  <a:ext uri="{28A0092B-C50C-407E-A947-70E740481C1C}">
                    <a14:useLocalDpi xmlns:a14="http://schemas.microsoft.com/office/drawing/2010/main"/>
                  </a:ext>
                </a:extLst>
              </a:blip>
              <a:stretch>
                <a:fillRect/>
              </a:stretch>
            </p:blipFill>
            <p:spPr>
              <a:xfrm>
                <a:off x="3681270" y="2684142"/>
                <a:ext cx="228362" cy="228362"/>
              </a:xfrm>
              <a:prstGeom prst="rect">
                <a:avLst/>
              </a:prstGeom>
            </p:spPr>
          </p:pic>
          <p:pic>
            <p:nvPicPr>
              <p:cNvPr id="132" name="Picture 131">
                <a:extLst>
                  <a:ext uri="{FF2B5EF4-FFF2-40B4-BE49-F238E27FC236}">
                    <a16:creationId xmlns:a16="http://schemas.microsoft.com/office/drawing/2014/main" id="{25B802E4-A67C-6F4C-B1BE-23D3D57E8890}"/>
                  </a:ext>
                </a:extLst>
              </p:cNvPr>
              <p:cNvPicPr>
                <a:picLocks noChangeAspect="1"/>
              </p:cNvPicPr>
              <p:nvPr/>
            </p:nvPicPr>
            <p:blipFill>
              <a:blip r:embed="rId127" cstate="email">
                <a:extLst>
                  <a:ext uri="{28A0092B-C50C-407E-A947-70E740481C1C}">
                    <a14:useLocalDpi xmlns:a14="http://schemas.microsoft.com/office/drawing/2010/main"/>
                  </a:ext>
                </a:extLst>
              </a:blip>
              <a:stretch>
                <a:fillRect/>
              </a:stretch>
            </p:blipFill>
            <p:spPr>
              <a:xfrm>
                <a:off x="2594795" y="2720859"/>
                <a:ext cx="222918" cy="154928"/>
              </a:xfrm>
              <a:prstGeom prst="rect">
                <a:avLst/>
              </a:prstGeom>
            </p:spPr>
          </p:pic>
          <p:pic>
            <p:nvPicPr>
              <p:cNvPr id="133" name="Picture 132">
                <a:extLst>
                  <a:ext uri="{FF2B5EF4-FFF2-40B4-BE49-F238E27FC236}">
                    <a16:creationId xmlns:a16="http://schemas.microsoft.com/office/drawing/2014/main" id="{954E57B3-63FD-F84F-9DC6-CB6E5BCE4101}"/>
                  </a:ext>
                </a:extLst>
              </p:cNvPr>
              <p:cNvPicPr>
                <a:picLocks noChangeAspect="1"/>
              </p:cNvPicPr>
              <p:nvPr/>
            </p:nvPicPr>
            <p:blipFill>
              <a:blip r:embed="rId128" cstate="email">
                <a:extLst>
                  <a:ext uri="{28A0092B-C50C-407E-A947-70E740481C1C}">
                    <a14:useLocalDpi xmlns:a14="http://schemas.microsoft.com/office/drawing/2010/main"/>
                  </a:ext>
                </a:extLst>
              </a:blip>
              <a:stretch>
                <a:fillRect/>
              </a:stretch>
            </p:blipFill>
            <p:spPr>
              <a:xfrm>
                <a:off x="3320225" y="2757007"/>
                <a:ext cx="232007" cy="82633"/>
              </a:xfrm>
              <a:prstGeom prst="rect">
                <a:avLst/>
              </a:prstGeom>
            </p:spPr>
          </p:pic>
          <p:pic>
            <p:nvPicPr>
              <p:cNvPr id="134" name="Picture 133">
                <a:extLst>
                  <a:ext uri="{FF2B5EF4-FFF2-40B4-BE49-F238E27FC236}">
                    <a16:creationId xmlns:a16="http://schemas.microsoft.com/office/drawing/2014/main" id="{A0934CBD-03A7-F645-85E2-62817701F163}"/>
                  </a:ext>
                </a:extLst>
              </p:cNvPr>
              <p:cNvPicPr>
                <a:picLocks noChangeAspect="1"/>
              </p:cNvPicPr>
              <p:nvPr/>
            </p:nvPicPr>
            <p:blipFill>
              <a:blip r:embed="rId129" cstate="email">
                <a:extLst>
                  <a:ext uri="{28A0092B-C50C-407E-A947-70E740481C1C}">
                    <a14:useLocalDpi xmlns:a14="http://schemas.microsoft.com/office/drawing/2010/main"/>
                  </a:ext>
                </a:extLst>
              </a:blip>
              <a:stretch>
                <a:fillRect/>
              </a:stretch>
            </p:blipFill>
            <p:spPr>
              <a:xfrm>
                <a:off x="4429699" y="2753298"/>
                <a:ext cx="270149" cy="90050"/>
              </a:xfrm>
              <a:prstGeom prst="rect">
                <a:avLst/>
              </a:prstGeom>
            </p:spPr>
          </p:pic>
          <p:pic>
            <p:nvPicPr>
              <p:cNvPr id="135" name="Picture 134">
                <a:extLst>
                  <a:ext uri="{FF2B5EF4-FFF2-40B4-BE49-F238E27FC236}">
                    <a16:creationId xmlns:a16="http://schemas.microsoft.com/office/drawing/2014/main" id="{21BE390F-FB9E-1649-8561-B31E46E07825}"/>
                  </a:ext>
                </a:extLst>
              </p:cNvPr>
              <p:cNvPicPr>
                <a:picLocks noChangeAspect="1"/>
              </p:cNvPicPr>
              <p:nvPr/>
            </p:nvPicPr>
            <p:blipFill>
              <a:blip r:embed="rId130" cstate="email">
                <a:extLst>
                  <a:ext uri="{28A0092B-C50C-407E-A947-70E740481C1C}">
                    <a14:useLocalDpi xmlns:a14="http://schemas.microsoft.com/office/drawing/2010/main"/>
                  </a:ext>
                </a:extLst>
              </a:blip>
              <a:stretch>
                <a:fillRect/>
              </a:stretch>
            </p:blipFill>
            <p:spPr>
              <a:xfrm>
                <a:off x="4430021" y="2602450"/>
                <a:ext cx="215395" cy="54484"/>
              </a:xfrm>
              <a:prstGeom prst="rect">
                <a:avLst/>
              </a:prstGeom>
            </p:spPr>
          </p:pic>
          <p:pic>
            <p:nvPicPr>
              <p:cNvPr id="136" name="Picture 135">
                <a:extLst>
                  <a:ext uri="{FF2B5EF4-FFF2-40B4-BE49-F238E27FC236}">
                    <a16:creationId xmlns:a16="http://schemas.microsoft.com/office/drawing/2014/main" id="{EC63E13B-262C-6948-9791-37AFBA63855C}"/>
                  </a:ext>
                </a:extLst>
              </p:cNvPr>
              <p:cNvPicPr>
                <a:picLocks noChangeAspect="1"/>
              </p:cNvPicPr>
              <p:nvPr/>
            </p:nvPicPr>
            <p:blipFill>
              <a:blip r:embed="rId131" cstate="email">
                <a:extLst>
                  <a:ext uri="{28A0092B-C50C-407E-A947-70E740481C1C}">
                    <a14:useLocalDpi xmlns:a14="http://schemas.microsoft.com/office/drawing/2010/main"/>
                  </a:ext>
                </a:extLst>
              </a:blip>
              <a:stretch>
                <a:fillRect/>
              </a:stretch>
            </p:blipFill>
            <p:spPr>
              <a:xfrm>
                <a:off x="3037363" y="2555239"/>
                <a:ext cx="140634" cy="148905"/>
              </a:xfrm>
              <a:prstGeom prst="rect">
                <a:avLst/>
              </a:prstGeom>
            </p:spPr>
          </p:pic>
          <p:pic>
            <p:nvPicPr>
              <p:cNvPr id="137" name="Picture 136">
                <a:extLst>
                  <a:ext uri="{FF2B5EF4-FFF2-40B4-BE49-F238E27FC236}">
                    <a16:creationId xmlns:a16="http://schemas.microsoft.com/office/drawing/2014/main" id="{B548A118-67B2-0C44-B479-0FE3C2AC94B2}"/>
                  </a:ext>
                </a:extLst>
              </p:cNvPr>
              <p:cNvPicPr>
                <a:picLocks noChangeAspect="1"/>
              </p:cNvPicPr>
              <p:nvPr/>
            </p:nvPicPr>
            <p:blipFill>
              <a:blip r:embed="rId132" cstate="email">
                <a:extLst>
                  <a:ext uri="{28A0092B-C50C-407E-A947-70E740481C1C}">
                    <a14:useLocalDpi xmlns:a14="http://schemas.microsoft.com/office/drawing/2010/main"/>
                  </a:ext>
                </a:extLst>
              </a:blip>
              <a:stretch>
                <a:fillRect/>
              </a:stretch>
            </p:blipFill>
            <p:spPr>
              <a:xfrm>
                <a:off x="3294465" y="2603070"/>
                <a:ext cx="265933" cy="53243"/>
              </a:xfrm>
              <a:prstGeom prst="rect">
                <a:avLst/>
              </a:prstGeom>
            </p:spPr>
          </p:pic>
          <p:pic>
            <p:nvPicPr>
              <p:cNvPr id="138" name="Picture 137">
                <a:extLst>
                  <a:ext uri="{FF2B5EF4-FFF2-40B4-BE49-F238E27FC236}">
                    <a16:creationId xmlns:a16="http://schemas.microsoft.com/office/drawing/2014/main" id="{E5633211-6CAA-6D42-836B-5D2E89063E64}"/>
                  </a:ext>
                </a:extLst>
              </p:cNvPr>
              <p:cNvPicPr>
                <a:picLocks noChangeAspect="1"/>
              </p:cNvPicPr>
              <p:nvPr/>
            </p:nvPicPr>
            <p:blipFill>
              <a:blip r:embed="rId133" cstate="email">
                <a:extLst>
                  <a:ext uri="{28A0092B-C50C-407E-A947-70E740481C1C}">
                    <a14:useLocalDpi xmlns:a14="http://schemas.microsoft.com/office/drawing/2010/main"/>
                  </a:ext>
                </a:extLst>
              </a:blip>
              <a:stretch>
                <a:fillRect/>
              </a:stretch>
            </p:blipFill>
            <p:spPr>
              <a:xfrm>
                <a:off x="3676867" y="2603869"/>
                <a:ext cx="258228" cy="51645"/>
              </a:xfrm>
              <a:prstGeom prst="rect">
                <a:avLst/>
              </a:prstGeom>
            </p:spPr>
          </p:pic>
          <p:pic>
            <p:nvPicPr>
              <p:cNvPr id="139" name="Picture 138">
                <a:extLst>
                  <a:ext uri="{FF2B5EF4-FFF2-40B4-BE49-F238E27FC236}">
                    <a16:creationId xmlns:a16="http://schemas.microsoft.com/office/drawing/2014/main" id="{886D0A98-A685-F84F-908B-494B23623104}"/>
                  </a:ext>
                </a:extLst>
              </p:cNvPr>
              <p:cNvPicPr>
                <a:picLocks noChangeAspect="1"/>
              </p:cNvPicPr>
              <p:nvPr/>
            </p:nvPicPr>
            <p:blipFill>
              <a:blip r:embed="rId134" cstate="email">
                <a:extLst>
                  <a:ext uri="{28A0092B-C50C-407E-A947-70E740481C1C}">
                    <a14:useLocalDpi xmlns:a14="http://schemas.microsoft.com/office/drawing/2010/main"/>
                  </a:ext>
                </a:extLst>
              </a:blip>
              <a:stretch>
                <a:fillRect/>
              </a:stretch>
            </p:blipFill>
            <p:spPr>
              <a:xfrm>
                <a:off x="4051563" y="2609388"/>
                <a:ext cx="261990" cy="40608"/>
              </a:xfrm>
              <a:prstGeom prst="rect">
                <a:avLst/>
              </a:prstGeom>
            </p:spPr>
          </p:pic>
          <p:pic>
            <p:nvPicPr>
              <p:cNvPr id="140" name="Picture 139">
                <a:extLst>
                  <a:ext uri="{FF2B5EF4-FFF2-40B4-BE49-F238E27FC236}">
                    <a16:creationId xmlns:a16="http://schemas.microsoft.com/office/drawing/2014/main" id="{94491E34-8907-C647-8F2D-B0D5EF3881DA}"/>
                  </a:ext>
                </a:extLst>
              </p:cNvPr>
              <p:cNvPicPr>
                <a:picLocks noChangeAspect="1"/>
              </p:cNvPicPr>
              <p:nvPr/>
            </p:nvPicPr>
            <p:blipFill>
              <a:blip r:embed="rId135" cstate="email">
                <a:extLst>
                  <a:ext uri="{28A0092B-C50C-407E-A947-70E740481C1C}">
                    <a14:useLocalDpi xmlns:a14="http://schemas.microsoft.com/office/drawing/2010/main"/>
                  </a:ext>
                </a:extLst>
              </a:blip>
              <a:stretch>
                <a:fillRect/>
              </a:stretch>
            </p:blipFill>
            <p:spPr>
              <a:xfrm>
                <a:off x="2578530" y="2536077"/>
                <a:ext cx="342365" cy="187230"/>
              </a:xfrm>
              <a:prstGeom prst="rect">
                <a:avLst/>
              </a:prstGeom>
            </p:spPr>
          </p:pic>
          <p:pic>
            <p:nvPicPr>
              <p:cNvPr id="141" name="Picture 140">
                <a:extLst>
                  <a:ext uri="{FF2B5EF4-FFF2-40B4-BE49-F238E27FC236}">
                    <a16:creationId xmlns:a16="http://schemas.microsoft.com/office/drawing/2014/main" id="{C9B1397D-9AB5-DB46-A442-C5334E9A710E}"/>
                  </a:ext>
                </a:extLst>
              </p:cNvPr>
              <p:cNvPicPr>
                <a:picLocks noChangeAspect="1"/>
              </p:cNvPicPr>
              <p:nvPr/>
            </p:nvPicPr>
            <p:blipFill>
              <a:blip r:embed="rId136"/>
              <a:stretch>
                <a:fillRect/>
              </a:stretch>
            </p:blipFill>
            <p:spPr>
              <a:xfrm>
                <a:off x="2934418" y="1671750"/>
                <a:ext cx="372837" cy="94518"/>
              </a:xfrm>
              <a:prstGeom prst="rect">
                <a:avLst/>
              </a:prstGeom>
            </p:spPr>
          </p:pic>
          <p:pic>
            <p:nvPicPr>
              <p:cNvPr id="142" name="Picture 141">
                <a:extLst>
                  <a:ext uri="{FF2B5EF4-FFF2-40B4-BE49-F238E27FC236}">
                    <a16:creationId xmlns:a16="http://schemas.microsoft.com/office/drawing/2014/main" id="{42F961CE-FFCD-904A-8539-37B1C82F4353}"/>
                  </a:ext>
                </a:extLst>
              </p:cNvPr>
              <p:cNvPicPr>
                <a:picLocks noChangeAspect="1"/>
              </p:cNvPicPr>
              <p:nvPr/>
            </p:nvPicPr>
            <p:blipFill rotWithShape="1">
              <a:blip r:embed="rId137"/>
              <a:srcRect t="28122" b="27507"/>
              <a:stretch/>
            </p:blipFill>
            <p:spPr>
              <a:xfrm>
                <a:off x="3412520" y="1666689"/>
                <a:ext cx="250722" cy="111247"/>
              </a:xfrm>
              <a:prstGeom prst="rect">
                <a:avLst/>
              </a:prstGeom>
            </p:spPr>
          </p:pic>
          <p:pic>
            <p:nvPicPr>
              <p:cNvPr id="143" name="Picture 142">
                <a:extLst>
                  <a:ext uri="{FF2B5EF4-FFF2-40B4-BE49-F238E27FC236}">
                    <a16:creationId xmlns:a16="http://schemas.microsoft.com/office/drawing/2014/main" id="{3043890E-E9BB-4349-B5F4-DF367670EE8A}"/>
                  </a:ext>
                </a:extLst>
              </p:cNvPr>
              <p:cNvPicPr>
                <a:picLocks noChangeAspect="1"/>
              </p:cNvPicPr>
              <p:nvPr/>
            </p:nvPicPr>
            <p:blipFill>
              <a:blip r:embed="rId138"/>
              <a:stretch>
                <a:fillRect/>
              </a:stretch>
            </p:blipFill>
            <p:spPr>
              <a:xfrm>
                <a:off x="3768505" y="1655059"/>
                <a:ext cx="342889" cy="94294"/>
              </a:xfrm>
              <a:prstGeom prst="rect">
                <a:avLst/>
              </a:prstGeom>
            </p:spPr>
          </p:pic>
          <p:pic>
            <p:nvPicPr>
              <p:cNvPr id="144" name="Picture 143">
                <a:extLst>
                  <a:ext uri="{FF2B5EF4-FFF2-40B4-BE49-F238E27FC236}">
                    <a16:creationId xmlns:a16="http://schemas.microsoft.com/office/drawing/2014/main" id="{BFAA68EA-52DB-6D47-8824-FE645BB8C780}"/>
                  </a:ext>
                </a:extLst>
              </p:cNvPr>
              <p:cNvPicPr>
                <a:picLocks noChangeAspect="1"/>
              </p:cNvPicPr>
              <p:nvPr/>
            </p:nvPicPr>
            <p:blipFill>
              <a:blip r:embed="rId139"/>
              <a:stretch>
                <a:fillRect/>
              </a:stretch>
            </p:blipFill>
            <p:spPr>
              <a:xfrm>
                <a:off x="4216658" y="1656377"/>
                <a:ext cx="342889" cy="108084"/>
              </a:xfrm>
              <a:prstGeom prst="rect">
                <a:avLst/>
              </a:prstGeom>
            </p:spPr>
          </p:pic>
        </p:grpSp>
        <p:pic>
          <p:nvPicPr>
            <p:cNvPr id="146" name="Picture 145">
              <a:extLst>
                <a:ext uri="{FF2B5EF4-FFF2-40B4-BE49-F238E27FC236}">
                  <a16:creationId xmlns:a16="http://schemas.microsoft.com/office/drawing/2014/main" id="{7081F672-3A1D-4841-BA9C-9CDB69D74322}"/>
                </a:ext>
              </a:extLst>
            </p:cNvPr>
            <p:cNvPicPr>
              <a:picLocks noChangeAspect="1"/>
            </p:cNvPicPr>
            <p:nvPr/>
          </p:nvPicPr>
          <p:blipFill>
            <a:blip r:embed="rId140" cstate="email">
              <a:extLst>
                <a:ext uri="{28A0092B-C50C-407E-A947-70E740481C1C}">
                  <a14:useLocalDpi xmlns:a14="http://schemas.microsoft.com/office/drawing/2010/main"/>
                </a:ext>
              </a:extLst>
            </a:blip>
            <a:stretch>
              <a:fillRect/>
            </a:stretch>
          </p:blipFill>
          <p:spPr>
            <a:xfrm>
              <a:off x="15130872" y="10258447"/>
              <a:ext cx="493226" cy="101837"/>
            </a:xfrm>
            <a:prstGeom prst="rect">
              <a:avLst/>
            </a:prstGeom>
          </p:spPr>
        </p:pic>
        <p:pic>
          <p:nvPicPr>
            <p:cNvPr id="147" name="Picture 146">
              <a:extLst>
                <a:ext uri="{FF2B5EF4-FFF2-40B4-BE49-F238E27FC236}">
                  <a16:creationId xmlns:a16="http://schemas.microsoft.com/office/drawing/2014/main" id="{A80E4224-6D76-A543-9B8C-9316D4719054}"/>
                </a:ext>
              </a:extLst>
            </p:cNvPr>
            <p:cNvPicPr>
              <a:picLocks noChangeAspect="1"/>
            </p:cNvPicPr>
            <p:nvPr/>
          </p:nvPicPr>
          <p:blipFill>
            <a:blip r:embed="rId141" cstate="email">
              <a:extLst>
                <a:ext uri="{28A0092B-C50C-407E-A947-70E740481C1C}">
                  <a14:useLocalDpi xmlns:a14="http://schemas.microsoft.com/office/drawing/2010/main"/>
                </a:ext>
              </a:extLst>
            </a:blip>
            <a:stretch>
              <a:fillRect/>
            </a:stretch>
          </p:blipFill>
          <p:spPr>
            <a:xfrm>
              <a:off x="15553758" y="10122864"/>
              <a:ext cx="937049" cy="121349"/>
            </a:xfrm>
            <a:prstGeom prst="rect">
              <a:avLst/>
            </a:prstGeom>
          </p:spPr>
        </p:pic>
        <p:pic>
          <p:nvPicPr>
            <p:cNvPr id="148" name="Picture 147">
              <a:extLst>
                <a:ext uri="{FF2B5EF4-FFF2-40B4-BE49-F238E27FC236}">
                  <a16:creationId xmlns:a16="http://schemas.microsoft.com/office/drawing/2014/main" id="{1923BC8E-3191-1C44-92C1-EF066345EFF6}"/>
                </a:ext>
              </a:extLst>
            </p:cNvPr>
            <p:cNvPicPr>
              <a:picLocks noChangeAspect="1"/>
            </p:cNvPicPr>
            <p:nvPr/>
          </p:nvPicPr>
          <p:blipFill>
            <a:blip r:embed="rId142" cstate="email">
              <a:extLst>
                <a:ext uri="{28A0092B-C50C-407E-A947-70E740481C1C}">
                  <a14:useLocalDpi xmlns:a14="http://schemas.microsoft.com/office/drawing/2010/main"/>
                </a:ext>
              </a:extLst>
            </a:blip>
            <a:stretch>
              <a:fillRect/>
            </a:stretch>
          </p:blipFill>
          <p:spPr>
            <a:xfrm>
              <a:off x="14639287" y="10139343"/>
              <a:ext cx="633094" cy="88392"/>
            </a:xfrm>
            <a:prstGeom prst="rect">
              <a:avLst/>
            </a:prstGeom>
          </p:spPr>
        </p:pic>
        <p:pic>
          <p:nvPicPr>
            <p:cNvPr id="149" name="Picture 148">
              <a:extLst>
                <a:ext uri="{FF2B5EF4-FFF2-40B4-BE49-F238E27FC236}">
                  <a16:creationId xmlns:a16="http://schemas.microsoft.com/office/drawing/2014/main" id="{D0054BDA-4FDC-5042-ABC6-1DF6855D3C95}"/>
                </a:ext>
              </a:extLst>
            </p:cNvPr>
            <p:cNvPicPr>
              <a:picLocks noChangeAspect="1"/>
            </p:cNvPicPr>
            <p:nvPr/>
          </p:nvPicPr>
          <p:blipFill>
            <a:blip r:embed="rId143" cstate="email">
              <a:extLst>
                <a:ext uri="{28A0092B-C50C-407E-A947-70E740481C1C}">
                  <a14:useLocalDpi xmlns:a14="http://schemas.microsoft.com/office/drawing/2010/main"/>
                </a:ext>
              </a:extLst>
            </a:blip>
            <a:stretch>
              <a:fillRect/>
            </a:stretch>
          </p:blipFill>
          <p:spPr>
            <a:xfrm>
              <a:off x="17603083" y="10108112"/>
              <a:ext cx="455160" cy="150856"/>
            </a:xfrm>
            <a:prstGeom prst="rect">
              <a:avLst/>
            </a:prstGeom>
          </p:spPr>
        </p:pic>
        <p:pic>
          <p:nvPicPr>
            <p:cNvPr id="150" name="Picture 149">
              <a:extLst>
                <a:ext uri="{FF2B5EF4-FFF2-40B4-BE49-F238E27FC236}">
                  <a16:creationId xmlns:a16="http://schemas.microsoft.com/office/drawing/2014/main" id="{B7340807-E331-6F44-B690-5E09CD077F38}"/>
                </a:ext>
              </a:extLst>
            </p:cNvPr>
            <p:cNvPicPr>
              <a:picLocks noChangeAspect="1"/>
            </p:cNvPicPr>
            <p:nvPr/>
          </p:nvPicPr>
          <p:blipFill>
            <a:blip r:embed="rId144" cstate="email">
              <a:extLst>
                <a:ext uri="{28A0092B-C50C-407E-A947-70E740481C1C}">
                  <a14:useLocalDpi xmlns:a14="http://schemas.microsoft.com/office/drawing/2010/main"/>
                </a:ext>
              </a:extLst>
            </a:blip>
            <a:stretch>
              <a:fillRect/>
            </a:stretch>
          </p:blipFill>
          <p:spPr>
            <a:xfrm>
              <a:off x="16772183" y="10109658"/>
              <a:ext cx="549524" cy="147764"/>
            </a:xfrm>
            <a:prstGeom prst="rect">
              <a:avLst/>
            </a:prstGeom>
          </p:spPr>
        </p:pic>
        <p:pic>
          <p:nvPicPr>
            <p:cNvPr id="151" name="Picture 150">
              <a:extLst>
                <a:ext uri="{FF2B5EF4-FFF2-40B4-BE49-F238E27FC236}">
                  <a16:creationId xmlns:a16="http://schemas.microsoft.com/office/drawing/2014/main" id="{DD85499F-AD96-0D40-8DDC-19B72FA531B4}"/>
                </a:ext>
              </a:extLst>
            </p:cNvPr>
            <p:cNvPicPr>
              <a:picLocks noChangeAspect="1"/>
            </p:cNvPicPr>
            <p:nvPr/>
          </p:nvPicPr>
          <p:blipFill>
            <a:blip r:embed="rId145" cstate="email">
              <a:extLst>
                <a:ext uri="{28A0092B-C50C-407E-A947-70E740481C1C}">
                  <a14:useLocalDpi xmlns:a14="http://schemas.microsoft.com/office/drawing/2010/main"/>
                </a:ext>
              </a:extLst>
            </a:blip>
            <a:stretch>
              <a:fillRect/>
            </a:stretch>
          </p:blipFill>
          <p:spPr>
            <a:xfrm>
              <a:off x="17587691" y="10386760"/>
              <a:ext cx="453553" cy="102960"/>
            </a:xfrm>
            <a:prstGeom prst="rect">
              <a:avLst/>
            </a:prstGeom>
          </p:spPr>
        </p:pic>
        <p:pic>
          <p:nvPicPr>
            <p:cNvPr id="152" name="Picture 151">
              <a:extLst>
                <a:ext uri="{FF2B5EF4-FFF2-40B4-BE49-F238E27FC236}">
                  <a16:creationId xmlns:a16="http://schemas.microsoft.com/office/drawing/2014/main" id="{D2546E4C-031A-6A4F-B11F-1A7D0727C676}"/>
                </a:ext>
              </a:extLst>
            </p:cNvPr>
            <p:cNvPicPr>
              <a:picLocks noChangeAspect="1"/>
            </p:cNvPicPr>
            <p:nvPr/>
          </p:nvPicPr>
          <p:blipFill>
            <a:blip r:embed="rId146" cstate="email">
              <a:extLst>
                <a:ext uri="{28A0092B-C50C-407E-A947-70E740481C1C}">
                  <a14:useLocalDpi xmlns:a14="http://schemas.microsoft.com/office/drawing/2010/main"/>
                </a:ext>
              </a:extLst>
            </a:blip>
            <a:stretch>
              <a:fillRect/>
            </a:stretch>
          </p:blipFill>
          <p:spPr>
            <a:xfrm>
              <a:off x="15653098" y="10512911"/>
              <a:ext cx="554960" cy="102312"/>
            </a:xfrm>
            <a:prstGeom prst="rect">
              <a:avLst/>
            </a:prstGeom>
          </p:spPr>
        </p:pic>
        <p:pic>
          <p:nvPicPr>
            <p:cNvPr id="153" name="Picture 152">
              <a:extLst>
                <a:ext uri="{FF2B5EF4-FFF2-40B4-BE49-F238E27FC236}">
                  <a16:creationId xmlns:a16="http://schemas.microsoft.com/office/drawing/2014/main" id="{C59A87B2-EF13-F74E-9E32-54AE955C11A5}"/>
                </a:ext>
              </a:extLst>
            </p:cNvPr>
            <p:cNvPicPr>
              <a:picLocks noChangeAspect="1"/>
            </p:cNvPicPr>
            <p:nvPr/>
          </p:nvPicPr>
          <p:blipFill>
            <a:blip r:embed="rId147" cstate="email">
              <a:extLst>
                <a:ext uri="{28A0092B-C50C-407E-A947-70E740481C1C}">
                  <a14:useLocalDpi xmlns:a14="http://schemas.microsoft.com/office/drawing/2010/main"/>
                </a:ext>
              </a:extLst>
            </a:blip>
            <a:stretch>
              <a:fillRect/>
            </a:stretch>
          </p:blipFill>
          <p:spPr>
            <a:xfrm>
              <a:off x="15244272" y="10363113"/>
              <a:ext cx="554960" cy="150252"/>
            </a:xfrm>
            <a:prstGeom prst="rect">
              <a:avLst/>
            </a:prstGeom>
          </p:spPr>
        </p:pic>
        <p:pic>
          <p:nvPicPr>
            <p:cNvPr id="154" name="Picture 153">
              <a:extLst>
                <a:ext uri="{FF2B5EF4-FFF2-40B4-BE49-F238E27FC236}">
                  <a16:creationId xmlns:a16="http://schemas.microsoft.com/office/drawing/2014/main" id="{3EBA5554-8FF8-8044-81B2-54267BDAFBC6}"/>
                </a:ext>
              </a:extLst>
            </p:cNvPr>
            <p:cNvPicPr>
              <a:picLocks noChangeAspect="1"/>
            </p:cNvPicPr>
            <p:nvPr/>
          </p:nvPicPr>
          <p:blipFill>
            <a:blip r:embed="rId148" cstate="email">
              <a:extLst>
                <a:ext uri="{28A0092B-C50C-407E-A947-70E740481C1C}">
                  <a14:useLocalDpi xmlns:a14="http://schemas.microsoft.com/office/drawing/2010/main"/>
                </a:ext>
              </a:extLst>
            </a:blip>
            <a:stretch>
              <a:fillRect/>
            </a:stretch>
          </p:blipFill>
          <p:spPr>
            <a:xfrm>
              <a:off x="16101629" y="10378758"/>
              <a:ext cx="397827" cy="118964"/>
            </a:xfrm>
            <a:prstGeom prst="rect">
              <a:avLst/>
            </a:prstGeom>
          </p:spPr>
        </p:pic>
        <p:pic>
          <p:nvPicPr>
            <p:cNvPr id="155" name="Picture 154">
              <a:extLst>
                <a:ext uri="{FF2B5EF4-FFF2-40B4-BE49-F238E27FC236}">
                  <a16:creationId xmlns:a16="http://schemas.microsoft.com/office/drawing/2014/main" id="{B4C36768-38EC-CD45-BBED-89D671433C6E}"/>
                </a:ext>
              </a:extLst>
            </p:cNvPr>
            <p:cNvPicPr>
              <a:picLocks noChangeAspect="1"/>
            </p:cNvPicPr>
            <p:nvPr/>
          </p:nvPicPr>
          <p:blipFill>
            <a:blip r:embed="rId149" cstate="email">
              <a:extLst>
                <a:ext uri="{28A0092B-C50C-407E-A947-70E740481C1C}">
                  <a14:useLocalDpi xmlns:a14="http://schemas.microsoft.com/office/drawing/2010/main"/>
                </a:ext>
              </a:extLst>
            </a:blip>
            <a:stretch>
              <a:fillRect/>
            </a:stretch>
          </p:blipFill>
          <p:spPr>
            <a:xfrm>
              <a:off x="16801854" y="10416347"/>
              <a:ext cx="483437" cy="43786"/>
            </a:xfrm>
            <a:prstGeom prst="rect">
              <a:avLst/>
            </a:prstGeom>
          </p:spPr>
        </p:pic>
        <p:pic>
          <p:nvPicPr>
            <p:cNvPr id="156" name="Picture 155">
              <a:extLst>
                <a:ext uri="{FF2B5EF4-FFF2-40B4-BE49-F238E27FC236}">
                  <a16:creationId xmlns:a16="http://schemas.microsoft.com/office/drawing/2014/main" id="{12263054-D08F-D24D-B9A3-4EF0C0194B7D}"/>
                </a:ext>
              </a:extLst>
            </p:cNvPr>
            <p:cNvPicPr>
              <a:picLocks noChangeAspect="1"/>
            </p:cNvPicPr>
            <p:nvPr/>
          </p:nvPicPr>
          <p:blipFill>
            <a:blip r:embed="rId150" cstate="email">
              <a:extLst>
                <a:ext uri="{28A0092B-C50C-407E-A947-70E740481C1C}">
                  <a14:useLocalDpi xmlns:a14="http://schemas.microsoft.com/office/drawing/2010/main"/>
                </a:ext>
              </a:extLst>
            </a:blip>
            <a:stretch>
              <a:fillRect/>
            </a:stretch>
          </p:blipFill>
          <p:spPr>
            <a:xfrm>
              <a:off x="17070983" y="9690788"/>
              <a:ext cx="440479" cy="281825"/>
            </a:xfrm>
            <a:prstGeom prst="rect">
              <a:avLst/>
            </a:prstGeom>
          </p:spPr>
        </p:pic>
        <p:pic>
          <p:nvPicPr>
            <p:cNvPr id="157" name="Picture 156">
              <a:extLst>
                <a:ext uri="{FF2B5EF4-FFF2-40B4-BE49-F238E27FC236}">
                  <a16:creationId xmlns:a16="http://schemas.microsoft.com/office/drawing/2014/main" id="{B4281273-42DD-4E45-B2B4-354B664A37C0}"/>
                </a:ext>
              </a:extLst>
            </p:cNvPr>
            <p:cNvPicPr>
              <a:picLocks noChangeAspect="1"/>
            </p:cNvPicPr>
            <p:nvPr/>
          </p:nvPicPr>
          <p:blipFill>
            <a:blip r:embed="rId151" cstate="email">
              <a:extLst>
                <a:ext uri="{28A0092B-C50C-407E-A947-70E740481C1C}">
                  <a14:useLocalDpi xmlns:a14="http://schemas.microsoft.com/office/drawing/2010/main"/>
                </a:ext>
              </a:extLst>
            </a:blip>
            <a:stretch>
              <a:fillRect/>
            </a:stretch>
          </p:blipFill>
          <p:spPr>
            <a:xfrm>
              <a:off x="15540980" y="9786182"/>
              <a:ext cx="554704" cy="91038"/>
            </a:xfrm>
            <a:prstGeom prst="rect">
              <a:avLst/>
            </a:prstGeom>
          </p:spPr>
        </p:pic>
        <p:pic>
          <p:nvPicPr>
            <p:cNvPr id="158" name="Picture 157">
              <a:extLst>
                <a:ext uri="{FF2B5EF4-FFF2-40B4-BE49-F238E27FC236}">
                  <a16:creationId xmlns:a16="http://schemas.microsoft.com/office/drawing/2014/main" id="{8E9DFE6A-0EE1-7248-B7F0-554E86FB2743}"/>
                </a:ext>
              </a:extLst>
            </p:cNvPr>
            <p:cNvPicPr>
              <a:picLocks noChangeAspect="1"/>
            </p:cNvPicPr>
            <p:nvPr/>
          </p:nvPicPr>
          <p:blipFill>
            <a:blip r:embed="rId152" cstate="email">
              <a:extLst>
                <a:ext uri="{28A0092B-C50C-407E-A947-70E740481C1C}">
                  <a14:useLocalDpi xmlns:a14="http://schemas.microsoft.com/office/drawing/2010/main"/>
                </a:ext>
              </a:extLst>
            </a:blip>
            <a:stretch>
              <a:fillRect/>
            </a:stretch>
          </p:blipFill>
          <p:spPr>
            <a:xfrm>
              <a:off x="16406108" y="9726354"/>
              <a:ext cx="354451" cy="210698"/>
            </a:xfrm>
            <a:prstGeom prst="rect">
              <a:avLst/>
            </a:prstGeom>
          </p:spPr>
        </p:pic>
        <p:pic>
          <p:nvPicPr>
            <p:cNvPr id="159" name="Picture 158">
              <a:extLst>
                <a:ext uri="{FF2B5EF4-FFF2-40B4-BE49-F238E27FC236}">
                  <a16:creationId xmlns:a16="http://schemas.microsoft.com/office/drawing/2014/main" id="{E2088E76-B21B-DB49-A685-CF9D85D4540E}"/>
                </a:ext>
              </a:extLst>
            </p:cNvPr>
            <p:cNvPicPr>
              <a:picLocks noChangeAspect="1"/>
            </p:cNvPicPr>
            <p:nvPr/>
          </p:nvPicPr>
          <p:blipFill>
            <a:blip r:embed="rId153" cstate="email">
              <a:extLst>
                <a:ext uri="{28A0092B-C50C-407E-A947-70E740481C1C}">
                  <a14:useLocalDpi xmlns:a14="http://schemas.microsoft.com/office/drawing/2010/main"/>
                </a:ext>
              </a:extLst>
            </a:blip>
            <a:stretch>
              <a:fillRect/>
            </a:stretch>
          </p:blipFill>
          <p:spPr>
            <a:xfrm>
              <a:off x="15252157" y="9887778"/>
              <a:ext cx="474996" cy="139502"/>
            </a:xfrm>
            <a:prstGeom prst="rect">
              <a:avLst/>
            </a:prstGeom>
          </p:spPr>
        </p:pic>
        <p:pic>
          <p:nvPicPr>
            <p:cNvPr id="160" name="Picture 159">
              <a:extLst>
                <a:ext uri="{FF2B5EF4-FFF2-40B4-BE49-F238E27FC236}">
                  <a16:creationId xmlns:a16="http://schemas.microsoft.com/office/drawing/2014/main" id="{0D3A0186-CD43-EA4F-AB24-DE58B4AD05E3}"/>
                </a:ext>
              </a:extLst>
            </p:cNvPr>
            <p:cNvPicPr>
              <a:picLocks noChangeAspect="1"/>
            </p:cNvPicPr>
            <p:nvPr/>
          </p:nvPicPr>
          <p:blipFill>
            <a:blip r:embed="rId154" cstate="email">
              <a:extLst>
                <a:ext uri="{28A0092B-C50C-407E-A947-70E740481C1C}">
                  <a14:useLocalDpi xmlns:a14="http://schemas.microsoft.com/office/drawing/2010/main"/>
                </a:ext>
              </a:extLst>
            </a:blip>
            <a:stretch>
              <a:fillRect/>
            </a:stretch>
          </p:blipFill>
          <p:spPr>
            <a:xfrm>
              <a:off x="14771392" y="9734427"/>
              <a:ext cx="459162" cy="194548"/>
            </a:xfrm>
            <a:prstGeom prst="rect">
              <a:avLst/>
            </a:prstGeom>
          </p:spPr>
        </p:pic>
        <p:pic>
          <p:nvPicPr>
            <p:cNvPr id="161" name="Picture 160">
              <a:extLst>
                <a:ext uri="{FF2B5EF4-FFF2-40B4-BE49-F238E27FC236}">
                  <a16:creationId xmlns:a16="http://schemas.microsoft.com/office/drawing/2014/main" id="{6893E467-E912-C543-88CF-8A53894618E0}"/>
                </a:ext>
              </a:extLst>
            </p:cNvPr>
            <p:cNvPicPr>
              <a:picLocks noChangeAspect="1"/>
            </p:cNvPicPr>
            <p:nvPr/>
          </p:nvPicPr>
          <p:blipFill>
            <a:blip r:embed="rId155" cstate="email">
              <a:extLst>
                <a:ext uri="{28A0092B-C50C-407E-A947-70E740481C1C}">
                  <a14:useLocalDpi xmlns:a14="http://schemas.microsoft.com/office/drawing/2010/main"/>
                </a:ext>
              </a:extLst>
            </a:blip>
            <a:stretch>
              <a:fillRect/>
            </a:stretch>
          </p:blipFill>
          <p:spPr>
            <a:xfrm>
              <a:off x="15840597" y="9490060"/>
              <a:ext cx="476080" cy="83894"/>
            </a:xfrm>
            <a:prstGeom prst="rect">
              <a:avLst/>
            </a:prstGeom>
          </p:spPr>
        </p:pic>
        <p:pic>
          <p:nvPicPr>
            <p:cNvPr id="162" name="Picture 161">
              <a:extLst>
                <a:ext uri="{FF2B5EF4-FFF2-40B4-BE49-F238E27FC236}">
                  <a16:creationId xmlns:a16="http://schemas.microsoft.com/office/drawing/2014/main" id="{98E65903-610E-D04D-B1E8-3A1DAAF3478A}"/>
                </a:ext>
              </a:extLst>
            </p:cNvPr>
            <p:cNvPicPr>
              <a:picLocks noChangeAspect="1"/>
            </p:cNvPicPr>
            <p:nvPr/>
          </p:nvPicPr>
          <p:blipFill>
            <a:blip r:embed="rId156" cstate="email">
              <a:extLst>
                <a:ext uri="{28A0092B-C50C-407E-A947-70E740481C1C}">
                  <a14:useLocalDpi xmlns:a14="http://schemas.microsoft.com/office/drawing/2010/main"/>
                </a:ext>
              </a:extLst>
            </a:blip>
            <a:stretch>
              <a:fillRect/>
            </a:stretch>
          </p:blipFill>
          <p:spPr>
            <a:xfrm>
              <a:off x="16634179" y="9495854"/>
              <a:ext cx="595133" cy="72113"/>
            </a:xfrm>
            <a:prstGeom prst="rect">
              <a:avLst/>
            </a:prstGeom>
          </p:spPr>
        </p:pic>
        <p:pic>
          <p:nvPicPr>
            <p:cNvPr id="163" name="Picture 162">
              <a:extLst>
                <a:ext uri="{FF2B5EF4-FFF2-40B4-BE49-F238E27FC236}">
                  <a16:creationId xmlns:a16="http://schemas.microsoft.com/office/drawing/2014/main" id="{B9488B0B-DD8C-5747-A05A-985E7FF8178F}"/>
                </a:ext>
              </a:extLst>
            </p:cNvPr>
            <p:cNvPicPr>
              <a:picLocks noChangeAspect="1"/>
            </p:cNvPicPr>
            <p:nvPr/>
          </p:nvPicPr>
          <p:blipFill>
            <a:blip r:embed="rId157" cstate="email">
              <a:extLst>
                <a:ext uri="{28A0092B-C50C-407E-A947-70E740481C1C}">
                  <a14:useLocalDpi xmlns:a14="http://schemas.microsoft.com/office/drawing/2010/main"/>
                </a:ext>
              </a:extLst>
            </a:blip>
            <a:stretch>
              <a:fillRect/>
            </a:stretch>
          </p:blipFill>
          <p:spPr>
            <a:xfrm>
              <a:off x="14904802" y="9465680"/>
              <a:ext cx="618292" cy="110932"/>
            </a:xfrm>
            <a:prstGeom prst="rect">
              <a:avLst/>
            </a:prstGeom>
          </p:spPr>
        </p:pic>
        <p:pic>
          <p:nvPicPr>
            <p:cNvPr id="164" name="Picture 163">
              <a:extLst>
                <a:ext uri="{FF2B5EF4-FFF2-40B4-BE49-F238E27FC236}">
                  <a16:creationId xmlns:a16="http://schemas.microsoft.com/office/drawing/2014/main" id="{EC06E22F-937F-E64E-9E6B-339383BA83CB}"/>
                </a:ext>
              </a:extLst>
            </p:cNvPr>
            <p:cNvPicPr>
              <a:picLocks noChangeAspect="1"/>
            </p:cNvPicPr>
            <p:nvPr/>
          </p:nvPicPr>
          <p:blipFill>
            <a:blip r:embed="rId158" cstate="email">
              <a:extLst>
                <a:ext uri="{28A0092B-C50C-407E-A947-70E740481C1C}">
                  <a14:useLocalDpi xmlns:a14="http://schemas.microsoft.com/office/drawing/2010/main"/>
                </a:ext>
              </a:extLst>
            </a:blip>
            <a:stretch>
              <a:fillRect/>
            </a:stretch>
          </p:blipFill>
          <p:spPr>
            <a:xfrm>
              <a:off x="15333208" y="9637538"/>
              <a:ext cx="520277" cy="101869"/>
            </a:xfrm>
            <a:prstGeom prst="rect">
              <a:avLst/>
            </a:prstGeom>
          </p:spPr>
        </p:pic>
        <p:pic>
          <p:nvPicPr>
            <p:cNvPr id="165" name="Picture 164">
              <a:extLst>
                <a:ext uri="{FF2B5EF4-FFF2-40B4-BE49-F238E27FC236}">
                  <a16:creationId xmlns:a16="http://schemas.microsoft.com/office/drawing/2014/main" id="{BFDA616A-DF01-7E4E-B3B4-A0C524AE9FD9}"/>
                </a:ext>
              </a:extLst>
            </p:cNvPr>
            <p:cNvPicPr>
              <a:picLocks noChangeAspect="1"/>
            </p:cNvPicPr>
            <p:nvPr/>
          </p:nvPicPr>
          <p:blipFill>
            <a:blip r:embed="rId159" cstate="email">
              <a:extLst>
                <a:ext uri="{28A0092B-C50C-407E-A947-70E740481C1C}">
                  <a14:useLocalDpi xmlns:a14="http://schemas.microsoft.com/office/drawing/2010/main"/>
                </a:ext>
              </a:extLst>
            </a:blip>
            <a:stretch>
              <a:fillRect/>
            </a:stretch>
          </p:blipFill>
          <p:spPr>
            <a:xfrm>
              <a:off x="17546815" y="9505727"/>
              <a:ext cx="688320" cy="89846"/>
            </a:xfrm>
            <a:prstGeom prst="rect">
              <a:avLst/>
            </a:prstGeom>
          </p:spPr>
        </p:pic>
        <p:pic>
          <p:nvPicPr>
            <p:cNvPr id="166" name="Picture 165">
              <a:extLst>
                <a:ext uri="{FF2B5EF4-FFF2-40B4-BE49-F238E27FC236}">
                  <a16:creationId xmlns:a16="http://schemas.microsoft.com/office/drawing/2014/main" id="{40C3D2CA-741F-0347-A959-87B3F317C0EC}"/>
                </a:ext>
              </a:extLst>
            </p:cNvPr>
            <p:cNvPicPr>
              <a:picLocks noChangeAspect="1"/>
            </p:cNvPicPr>
            <p:nvPr/>
          </p:nvPicPr>
          <p:blipFill>
            <a:blip r:embed="rId160" cstate="email">
              <a:extLst>
                <a:ext uri="{28A0092B-C50C-407E-A947-70E740481C1C}">
                  <a14:useLocalDpi xmlns:a14="http://schemas.microsoft.com/office/drawing/2010/main"/>
                </a:ext>
              </a:extLst>
            </a:blip>
            <a:stretch>
              <a:fillRect/>
            </a:stretch>
          </p:blipFill>
          <p:spPr>
            <a:xfrm>
              <a:off x="18013033" y="10814784"/>
              <a:ext cx="377366" cy="105806"/>
            </a:xfrm>
            <a:prstGeom prst="rect">
              <a:avLst/>
            </a:prstGeom>
          </p:spPr>
        </p:pic>
        <p:pic>
          <p:nvPicPr>
            <p:cNvPr id="167" name="Picture 166">
              <a:extLst>
                <a:ext uri="{FF2B5EF4-FFF2-40B4-BE49-F238E27FC236}">
                  <a16:creationId xmlns:a16="http://schemas.microsoft.com/office/drawing/2014/main" id="{459E1FA0-65D2-B54B-BEA0-BBECE475B98E}"/>
                </a:ext>
              </a:extLst>
            </p:cNvPr>
            <p:cNvPicPr>
              <a:picLocks noChangeAspect="1"/>
            </p:cNvPicPr>
            <p:nvPr/>
          </p:nvPicPr>
          <p:blipFill>
            <a:blip r:embed="rId161" cstate="email">
              <a:extLst>
                <a:ext uri="{28A0092B-C50C-407E-A947-70E740481C1C}">
                  <a14:useLocalDpi xmlns:a14="http://schemas.microsoft.com/office/drawing/2010/main"/>
                </a:ext>
              </a:extLst>
            </a:blip>
            <a:stretch>
              <a:fillRect/>
            </a:stretch>
          </p:blipFill>
          <p:spPr>
            <a:xfrm>
              <a:off x="20335799" y="11010748"/>
              <a:ext cx="494696" cy="103881"/>
            </a:xfrm>
            <a:prstGeom prst="rect">
              <a:avLst/>
            </a:prstGeom>
          </p:spPr>
        </p:pic>
        <p:pic>
          <p:nvPicPr>
            <p:cNvPr id="168" name="Picture 167">
              <a:extLst>
                <a:ext uri="{FF2B5EF4-FFF2-40B4-BE49-F238E27FC236}">
                  <a16:creationId xmlns:a16="http://schemas.microsoft.com/office/drawing/2014/main" id="{F90A383D-4D89-9842-95DF-1AB21D85A32D}"/>
                </a:ext>
              </a:extLst>
            </p:cNvPr>
            <p:cNvPicPr>
              <a:picLocks noChangeAspect="1"/>
            </p:cNvPicPr>
            <p:nvPr/>
          </p:nvPicPr>
          <p:blipFill>
            <a:blip r:embed="rId162" cstate="email">
              <a:extLst>
                <a:ext uri="{28A0092B-C50C-407E-A947-70E740481C1C}">
                  <a14:useLocalDpi xmlns:a14="http://schemas.microsoft.com/office/drawing/2010/main"/>
                </a:ext>
              </a:extLst>
            </a:blip>
            <a:stretch>
              <a:fillRect/>
            </a:stretch>
          </p:blipFill>
          <p:spPr>
            <a:xfrm>
              <a:off x="19446085" y="10805795"/>
              <a:ext cx="538728" cy="119483"/>
            </a:xfrm>
            <a:prstGeom prst="rect">
              <a:avLst/>
            </a:prstGeom>
          </p:spPr>
        </p:pic>
        <p:pic>
          <p:nvPicPr>
            <p:cNvPr id="175" name="Picture 174">
              <a:extLst>
                <a:ext uri="{FF2B5EF4-FFF2-40B4-BE49-F238E27FC236}">
                  <a16:creationId xmlns:a16="http://schemas.microsoft.com/office/drawing/2014/main" id="{50D08542-7C1A-CD44-92FB-E6A1F6D4D1E3}"/>
                </a:ext>
              </a:extLst>
            </p:cNvPr>
            <p:cNvPicPr>
              <a:picLocks noChangeAspect="1"/>
            </p:cNvPicPr>
            <p:nvPr/>
          </p:nvPicPr>
          <p:blipFill>
            <a:blip r:embed="rId163" cstate="email">
              <a:extLst>
                <a:ext uri="{28A0092B-C50C-407E-A947-70E740481C1C}">
                  <a14:useLocalDpi xmlns:a14="http://schemas.microsoft.com/office/drawing/2010/main"/>
                </a:ext>
              </a:extLst>
            </a:blip>
            <a:stretch>
              <a:fillRect/>
            </a:stretch>
          </p:blipFill>
          <p:spPr>
            <a:xfrm>
              <a:off x="18805694" y="10843182"/>
              <a:ext cx="500920" cy="103962"/>
            </a:xfrm>
            <a:prstGeom prst="rect">
              <a:avLst/>
            </a:prstGeom>
          </p:spPr>
        </p:pic>
        <p:pic>
          <p:nvPicPr>
            <p:cNvPr id="176" name="Picture 175">
              <a:extLst>
                <a:ext uri="{FF2B5EF4-FFF2-40B4-BE49-F238E27FC236}">
                  <a16:creationId xmlns:a16="http://schemas.microsoft.com/office/drawing/2014/main" id="{275D0CD6-5112-E747-9466-4030B6580F4A}"/>
                </a:ext>
              </a:extLst>
            </p:cNvPr>
            <p:cNvPicPr>
              <a:picLocks noChangeAspect="1"/>
            </p:cNvPicPr>
            <p:nvPr/>
          </p:nvPicPr>
          <p:blipFill>
            <a:blip r:embed="rId164" cstate="email">
              <a:extLst>
                <a:ext uri="{28A0092B-C50C-407E-A947-70E740481C1C}">
                  <a14:useLocalDpi xmlns:a14="http://schemas.microsoft.com/office/drawing/2010/main"/>
                </a:ext>
              </a:extLst>
            </a:blip>
            <a:stretch>
              <a:fillRect/>
            </a:stretch>
          </p:blipFill>
          <p:spPr>
            <a:xfrm>
              <a:off x="20761785" y="10864850"/>
              <a:ext cx="636371" cy="83609"/>
            </a:xfrm>
            <a:prstGeom prst="rect">
              <a:avLst/>
            </a:prstGeom>
          </p:spPr>
        </p:pic>
        <p:pic>
          <p:nvPicPr>
            <p:cNvPr id="177" name="Picture 176">
              <a:extLst>
                <a:ext uri="{FF2B5EF4-FFF2-40B4-BE49-F238E27FC236}">
                  <a16:creationId xmlns:a16="http://schemas.microsoft.com/office/drawing/2014/main" id="{859E57A9-F989-4643-B271-2CA21BE30703}"/>
                </a:ext>
              </a:extLst>
            </p:cNvPr>
            <p:cNvPicPr>
              <a:picLocks noChangeAspect="1"/>
            </p:cNvPicPr>
            <p:nvPr/>
          </p:nvPicPr>
          <p:blipFill>
            <a:blip r:embed="rId165" cstate="email">
              <a:extLst>
                <a:ext uri="{28A0092B-C50C-407E-A947-70E740481C1C}">
                  <a14:useLocalDpi xmlns:a14="http://schemas.microsoft.com/office/drawing/2010/main"/>
                </a:ext>
              </a:extLst>
            </a:blip>
            <a:stretch>
              <a:fillRect/>
            </a:stretch>
          </p:blipFill>
          <p:spPr>
            <a:xfrm>
              <a:off x="18867268" y="10519510"/>
              <a:ext cx="362367" cy="236499"/>
            </a:xfrm>
            <a:prstGeom prst="rect">
              <a:avLst/>
            </a:prstGeom>
          </p:spPr>
        </p:pic>
        <p:pic>
          <p:nvPicPr>
            <p:cNvPr id="178" name="Picture 177">
              <a:extLst>
                <a:ext uri="{FF2B5EF4-FFF2-40B4-BE49-F238E27FC236}">
                  <a16:creationId xmlns:a16="http://schemas.microsoft.com/office/drawing/2014/main" id="{DC650C9F-19EB-4E43-B18D-87C84C83CB4B}"/>
                </a:ext>
              </a:extLst>
            </p:cNvPr>
            <p:cNvPicPr>
              <a:picLocks noChangeAspect="1"/>
            </p:cNvPicPr>
            <p:nvPr/>
          </p:nvPicPr>
          <p:blipFill>
            <a:blip r:embed="rId166" cstate="email">
              <a:extLst>
                <a:ext uri="{28A0092B-C50C-407E-A947-70E740481C1C}">
                  <a14:useLocalDpi xmlns:a14="http://schemas.microsoft.com/office/drawing/2010/main"/>
                </a:ext>
              </a:extLst>
            </a:blip>
            <a:stretch>
              <a:fillRect/>
            </a:stretch>
          </p:blipFill>
          <p:spPr>
            <a:xfrm>
              <a:off x="18566183" y="10600626"/>
              <a:ext cx="278600" cy="224092"/>
            </a:xfrm>
            <a:prstGeom prst="rect">
              <a:avLst/>
            </a:prstGeom>
          </p:spPr>
        </p:pic>
        <p:pic>
          <p:nvPicPr>
            <p:cNvPr id="179" name="Picture 178">
              <a:extLst>
                <a:ext uri="{FF2B5EF4-FFF2-40B4-BE49-F238E27FC236}">
                  <a16:creationId xmlns:a16="http://schemas.microsoft.com/office/drawing/2014/main" id="{470F47C6-8ADE-A349-8166-CE4EED573FB8}"/>
                </a:ext>
              </a:extLst>
            </p:cNvPr>
            <p:cNvPicPr>
              <a:picLocks noChangeAspect="1"/>
            </p:cNvPicPr>
            <p:nvPr/>
          </p:nvPicPr>
          <p:blipFill>
            <a:blip r:embed="rId167" cstate="email">
              <a:extLst>
                <a:ext uri="{28A0092B-C50C-407E-A947-70E740481C1C}">
                  <a14:useLocalDpi xmlns:a14="http://schemas.microsoft.com/office/drawing/2010/main"/>
                </a:ext>
              </a:extLst>
            </a:blip>
            <a:stretch>
              <a:fillRect/>
            </a:stretch>
          </p:blipFill>
          <p:spPr>
            <a:xfrm>
              <a:off x="19779324" y="10615791"/>
              <a:ext cx="335106" cy="193761"/>
            </a:xfrm>
            <a:prstGeom prst="rect">
              <a:avLst/>
            </a:prstGeom>
          </p:spPr>
        </p:pic>
        <p:pic>
          <p:nvPicPr>
            <p:cNvPr id="180" name="Picture 179">
              <a:extLst>
                <a:ext uri="{FF2B5EF4-FFF2-40B4-BE49-F238E27FC236}">
                  <a16:creationId xmlns:a16="http://schemas.microsoft.com/office/drawing/2014/main" id="{E2A75957-B2BA-4442-8867-DD4E44CADA00}"/>
                </a:ext>
              </a:extLst>
            </p:cNvPr>
            <p:cNvPicPr>
              <a:picLocks noChangeAspect="1"/>
            </p:cNvPicPr>
            <p:nvPr/>
          </p:nvPicPr>
          <p:blipFill>
            <a:blip r:embed="rId168" cstate="email">
              <a:extLst>
                <a:ext uri="{28A0092B-C50C-407E-A947-70E740481C1C}">
                  <a14:useLocalDpi xmlns:a14="http://schemas.microsoft.com/office/drawing/2010/main"/>
                </a:ext>
              </a:extLst>
            </a:blip>
            <a:stretch>
              <a:fillRect/>
            </a:stretch>
          </p:blipFill>
          <p:spPr>
            <a:xfrm>
              <a:off x="19120618" y="10608846"/>
              <a:ext cx="382871" cy="207652"/>
            </a:xfrm>
            <a:prstGeom prst="rect">
              <a:avLst/>
            </a:prstGeom>
          </p:spPr>
        </p:pic>
        <p:pic>
          <p:nvPicPr>
            <p:cNvPr id="181" name="Picture 180">
              <a:extLst>
                <a:ext uri="{FF2B5EF4-FFF2-40B4-BE49-F238E27FC236}">
                  <a16:creationId xmlns:a16="http://schemas.microsoft.com/office/drawing/2014/main" id="{0507B5E9-2FBC-1E4C-8F03-29CE14B44CCA}"/>
                </a:ext>
              </a:extLst>
            </p:cNvPr>
            <p:cNvPicPr>
              <a:picLocks noChangeAspect="1"/>
            </p:cNvPicPr>
            <p:nvPr/>
          </p:nvPicPr>
          <p:blipFill>
            <a:blip r:embed="rId169" cstate="email">
              <a:extLst>
                <a:ext uri="{28A0092B-C50C-407E-A947-70E740481C1C}">
                  <a14:useLocalDpi xmlns:a14="http://schemas.microsoft.com/office/drawing/2010/main"/>
                </a:ext>
              </a:extLst>
            </a:blip>
            <a:stretch>
              <a:fillRect/>
            </a:stretch>
          </p:blipFill>
          <p:spPr>
            <a:xfrm>
              <a:off x="20390265" y="10637713"/>
              <a:ext cx="655868" cy="149916"/>
            </a:xfrm>
            <a:prstGeom prst="rect">
              <a:avLst/>
            </a:prstGeom>
          </p:spPr>
        </p:pic>
        <p:pic>
          <p:nvPicPr>
            <p:cNvPr id="182" name="Picture 181">
              <a:extLst>
                <a:ext uri="{FF2B5EF4-FFF2-40B4-BE49-F238E27FC236}">
                  <a16:creationId xmlns:a16="http://schemas.microsoft.com/office/drawing/2014/main" id="{15FA4446-78A0-1C47-A84C-E23E2506E52D}"/>
                </a:ext>
              </a:extLst>
            </p:cNvPr>
            <p:cNvPicPr>
              <a:picLocks noChangeAspect="1"/>
            </p:cNvPicPr>
            <p:nvPr/>
          </p:nvPicPr>
          <p:blipFill>
            <a:blip r:embed="rId170" cstate="email">
              <a:extLst>
                <a:ext uri="{28A0092B-C50C-407E-A947-70E740481C1C}">
                  <a14:useLocalDpi xmlns:a14="http://schemas.microsoft.com/office/drawing/2010/main"/>
                </a:ext>
              </a:extLst>
            </a:blip>
            <a:stretch>
              <a:fillRect/>
            </a:stretch>
          </p:blipFill>
          <p:spPr>
            <a:xfrm>
              <a:off x="19984813" y="10820548"/>
              <a:ext cx="635710" cy="149231"/>
            </a:xfrm>
            <a:prstGeom prst="rect">
              <a:avLst/>
            </a:prstGeom>
          </p:spPr>
        </p:pic>
        <p:pic>
          <p:nvPicPr>
            <p:cNvPr id="183" name="Picture 182">
              <a:extLst>
                <a:ext uri="{FF2B5EF4-FFF2-40B4-BE49-F238E27FC236}">
                  <a16:creationId xmlns:a16="http://schemas.microsoft.com/office/drawing/2014/main" id="{00D2DC77-07FE-964B-AF5D-9166E4A13A38}"/>
                </a:ext>
              </a:extLst>
            </p:cNvPr>
            <p:cNvPicPr>
              <a:picLocks noChangeAspect="1"/>
            </p:cNvPicPr>
            <p:nvPr/>
          </p:nvPicPr>
          <p:blipFill>
            <a:blip r:embed="rId171" cstate="email">
              <a:extLst>
                <a:ext uri="{28A0092B-C50C-407E-A947-70E740481C1C}">
                  <a14:useLocalDpi xmlns:a14="http://schemas.microsoft.com/office/drawing/2010/main"/>
                </a:ext>
              </a:extLst>
            </a:blip>
            <a:stretch>
              <a:fillRect/>
            </a:stretch>
          </p:blipFill>
          <p:spPr>
            <a:xfrm>
              <a:off x="20421947" y="10356125"/>
              <a:ext cx="626903" cy="133334"/>
            </a:xfrm>
            <a:prstGeom prst="rect">
              <a:avLst/>
            </a:prstGeom>
          </p:spPr>
        </p:pic>
        <p:pic>
          <p:nvPicPr>
            <p:cNvPr id="184" name="Picture 183">
              <a:extLst>
                <a:ext uri="{FF2B5EF4-FFF2-40B4-BE49-F238E27FC236}">
                  <a16:creationId xmlns:a16="http://schemas.microsoft.com/office/drawing/2014/main" id="{457DF5E5-2A10-0F4F-B18F-FCCE308970C6}"/>
                </a:ext>
              </a:extLst>
            </p:cNvPr>
            <p:cNvPicPr>
              <a:picLocks noChangeAspect="1"/>
            </p:cNvPicPr>
            <p:nvPr/>
          </p:nvPicPr>
          <p:blipFill>
            <a:blip r:embed="rId172" cstate="email">
              <a:extLst>
                <a:ext uri="{28A0092B-C50C-407E-A947-70E740481C1C}">
                  <a14:useLocalDpi xmlns:a14="http://schemas.microsoft.com/office/drawing/2010/main"/>
                </a:ext>
              </a:extLst>
            </a:blip>
            <a:stretch>
              <a:fillRect/>
            </a:stretch>
          </p:blipFill>
          <p:spPr>
            <a:xfrm>
              <a:off x="20097925" y="10499071"/>
              <a:ext cx="476739" cy="212423"/>
            </a:xfrm>
            <a:prstGeom prst="rect">
              <a:avLst/>
            </a:prstGeom>
          </p:spPr>
        </p:pic>
        <p:pic>
          <p:nvPicPr>
            <p:cNvPr id="185" name="Picture 184">
              <a:extLst>
                <a:ext uri="{FF2B5EF4-FFF2-40B4-BE49-F238E27FC236}">
                  <a16:creationId xmlns:a16="http://schemas.microsoft.com/office/drawing/2014/main" id="{0C66F5C1-96B4-094A-A58B-0C3EA90C5A54}"/>
                </a:ext>
              </a:extLst>
            </p:cNvPr>
            <p:cNvPicPr>
              <a:picLocks noChangeAspect="1"/>
            </p:cNvPicPr>
            <p:nvPr/>
          </p:nvPicPr>
          <p:blipFill>
            <a:blip r:embed="rId173" cstate="email">
              <a:extLst>
                <a:ext uri="{28A0092B-C50C-407E-A947-70E740481C1C}">
                  <a14:useLocalDpi xmlns:a14="http://schemas.microsoft.com/office/drawing/2010/main"/>
                </a:ext>
              </a:extLst>
            </a:blip>
            <a:stretch>
              <a:fillRect/>
            </a:stretch>
          </p:blipFill>
          <p:spPr>
            <a:xfrm>
              <a:off x="19365566" y="10383690"/>
              <a:ext cx="670153" cy="78202"/>
            </a:xfrm>
            <a:prstGeom prst="rect">
              <a:avLst/>
            </a:prstGeom>
          </p:spPr>
        </p:pic>
        <p:pic>
          <p:nvPicPr>
            <p:cNvPr id="186" name="Picture 185">
              <a:extLst>
                <a:ext uri="{FF2B5EF4-FFF2-40B4-BE49-F238E27FC236}">
                  <a16:creationId xmlns:a16="http://schemas.microsoft.com/office/drawing/2014/main" id="{E360A5B8-2E9C-4540-84D5-29D2BE5A8773}"/>
                </a:ext>
              </a:extLst>
            </p:cNvPr>
            <p:cNvPicPr>
              <a:picLocks noChangeAspect="1"/>
            </p:cNvPicPr>
            <p:nvPr/>
          </p:nvPicPr>
          <p:blipFill>
            <a:blip r:embed="rId174" cstate="email">
              <a:extLst>
                <a:ext uri="{28A0092B-C50C-407E-A947-70E740481C1C}">
                  <a14:useLocalDpi xmlns:a14="http://schemas.microsoft.com/office/drawing/2010/main"/>
                </a:ext>
              </a:extLst>
            </a:blip>
            <a:stretch>
              <a:fillRect/>
            </a:stretch>
          </p:blipFill>
          <p:spPr>
            <a:xfrm>
              <a:off x="18619248" y="10347060"/>
              <a:ext cx="360091" cy="151463"/>
            </a:xfrm>
            <a:prstGeom prst="rect">
              <a:avLst/>
            </a:prstGeom>
          </p:spPr>
        </p:pic>
        <p:pic>
          <p:nvPicPr>
            <p:cNvPr id="187" name="Picture 186">
              <a:extLst>
                <a:ext uri="{FF2B5EF4-FFF2-40B4-BE49-F238E27FC236}">
                  <a16:creationId xmlns:a16="http://schemas.microsoft.com/office/drawing/2014/main" id="{9D682594-5C65-0247-BCEE-B9343A17E149}"/>
                </a:ext>
              </a:extLst>
            </p:cNvPr>
            <p:cNvPicPr>
              <a:picLocks noChangeAspect="1"/>
            </p:cNvPicPr>
            <p:nvPr/>
          </p:nvPicPr>
          <p:blipFill>
            <a:blip r:embed="rId175" cstate="email">
              <a:extLst>
                <a:ext uri="{28A0092B-C50C-407E-A947-70E740481C1C}">
                  <a14:useLocalDpi xmlns:a14="http://schemas.microsoft.com/office/drawing/2010/main"/>
                </a:ext>
              </a:extLst>
            </a:blip>
            <a:stretch>
              <a:fillRect/>
            </a:stretch>
          </p:blipFill>
          <p:spPr>
            <a:xfrm>
              <a:off x="19993829" y="10016144"/>
              <a:ext cx="559865" cy="136261"/>
            </a:xfrm>
            <a:prstGeom prst="rect">
              <a:avLst/>
            </a:prstGeom>
          </p:spPr>
        </p:pic>
        <p:pic>
          <p:nvPicPr>
            <p:cNvPr id="188" name="Picture 187">
              <a:extLst>
                <a:ext uri="{FF2B5EF4-FFF2-40B4-BE49-F238E27FC236}">
                  <a16:creationId xmlns:a16="http://schemas.microsoft.com/office/drawing/2014/main" id="{B4A2DD05-6DF0-C64C-8351-00E669F3A8AC}"/>
                </a:ext>
              </a:extLst>
            </p:cNvPr>
            <p:cNvPicPr>
              <a:picLocks noChangeAspect="1"/>
            </p:cNvPicPr>
            <p:nvPr/>
          </p:nvPicPr>
          <p:blipFill>
            <a:blip r:embed="rId176" cstate="email">
              <a:extLst>
                <a:ext uri="{28A0092B-C50C-407E-A947-70E740481C1C}">
                  <a14:useLocalDpi xmlns:a14="http://schemas.microsoft.com/office/drawing/2010/main"/>
                </a:ext>
              </a:extLst>
            </a:blip>
            <a:stretch>
              <a:fillRect/>
            </a:stretch>
          </p:blipFill>
          <p:spPr>
            <a:xfrm>
              <a:off x="20812044" y="10005433"/>
              <a:ext cx="566394" cy="157683"/>
            </a:xfrm>
            <a:prstGeom prst="rect">
              <a:avLst/>
            </a:prstGeom>
          </p:spPr>
        </p:pic>
        <p:pic>
          <p:nvPicPr>
            <p:cNvPr id="189" name="Picture 188">
              <a:extLst>
                <a:ext uri="{FF2B5EF4-FFF2-40B4-BE49-F238E27FC236}">
                  <a16:creationId xmlns:a16="http://schemas.microsoft.com/office/drawing/2014/main" id="{39258B03-0246-8446-AB71-633E7B768248}"/>
                </a:ext>
              </a:extLst>
            </p:cNvPr>
            <p:cNvPicPr>
              <a:picLocks noChangeAspect="1"/>
            </p:cNvPicPr>
            <p:nvPr/>
          </p:nvPicPr>
          <p:blipFill>
            <a:blip r:embed="rId177" cstate="email">
              <a:extLst>
                <a:ext uri="{28A0092B-C50C-407E-A947-70E740481C1C}">
                  <a14:useLocalDpi xmlns:a14="http://schemas.microsoft.com/office/drawing/2010/main"/>
                </a:ext>
              </a:extLst>
            </a:blip>
            <a:stretch>
              <a:fillRect/>
            </a:stretch>
          </p:blipFill>
          <p:spPr>
            <a:xfrm>
              <a:off x="20299636" y="10214783"/>
              <a:ext cx="566947" cy="103966"/>
            </a:xfrm>
            <a:prstGeom prst="rect">
              <a:avLst/>
            </a:prstGeom>
          </p:spPr>
        </p:pic>
        <p:pic>
          <p:nvPicPr>
            <p:cNvPr id="190" name="Picture 189">
              <a:extLst>
                <a:ext uri="{FF2B5EF4-FFF2-40B4-BE49-F238E27FC236}">
                  <a16:creationId xmlns:a16="http://schemas.microsoft.com/office/drawing/2014/main" id="{7FD6D2FF-3BF3-F543-AF39-75C119E56DDE}"/>
                </a:ext>
              </a:extLst>
            </p:cNvPr>
            <p:cNvPicPr>
              <a:picLocks noChangeAspect="1"/>
            </p:cNvPicPr>
            <p:nvPr/>
          </p:nvPicPr>
          <p:blipFill>
            <a:blip r:embed="rId178" cstate="email">
              <a:extLst>
                <a:ext uri="{28A0092B-C50C-407E-A947-70E740481C1C}">
                  <a14:useLocalDpi xmlns:a14="http://schemas.microsoft.com/office/drawing/2010/main"/>
                </a:ext>
              </a:extLst>
            </a:blip>
            <a:stretch>
              <a:fillRect/>
            </a:stretch>
          </p:blipFill>
          <p:spPr>
            <a:xfrm>
              <a:off x="18478771" y="9954108"/>
              <a:ext cx="332405" cy="260334"/>
            </a:xfrm>
            <a:prstGeom prst="rect">
              <a:avLst/>
            </a:prstGeom>
          </p:spPr>
        </p:pic>
        <p:pic>
          <p:nvPicPr>
            <p:cNvPr id="191" name="Picture 190">
              <a:extLst>
                <a:ext uri="{FF2B5EF4-FFF2-40B4-BE49-F238E27FC236}">
                  <a16:creationId xmlns:a16="http://schemas.microsoft.com/office/drawing/2014/main" id="{EDA10535-66DC-3742-A96A-DCA79BCB73D0}"/>
                </a:ext>
              </a:extLst>
            </p:cNvPr>
            <p:cNvPicPr>
              <a:picLocks noChangeAspect="1"/>
            </p:cNvPicPr>
            <p:nvPr/>
          </p:nvPicPr>
          <p:blipFill>
            <a:blip r:embed="rId179" cstate="email">
              <a:extLst>
                <a:ext uri="{28A0092B-C50C-407E-A947-70E740481C1C}">
                  <a14:useLocalDpi xmlns:a14="http://schemas.microsoft.com/office/drawing/2010/main"/>
                </a:ext>
              </a:extLst>
            </a:blip>
            <a:stretch>
              <a:fillRect/>
            </a:stretch>
          </p:blipFill>
          <p:spPr>
            <a:xfrm>
              <a:off x="19069527" y="10001943"/>
              <a:ext cx="665951" cy="164664"/>
            </a:xfrm>
            <a:prstGeom prst="rect">
              <a:avLst/>
            </a:prstGeom>
          </p:spPr>
        </p:pic>
        <p:pic>
          <p:nvPicPr>
            <p:cNvPr id="192" name="Picture 191">
              <a:extLst>
                <a:ext uri="{FF2B5EF4-FFF2-40B4-BE49-F238E27FC236}">
                  <a16:creationId xmlns:a16="http://schemas.microsoft.com/office/drawing/2014/main" id="{2397BC90-FCEC-174C-B921-7AB21AFBF02E}"/>
                </a:ext>
              </a:extLst>
            </p:cNvPr>
            <p:cNvPicPr>
              <a:picLocks noChangeAspect="1"/>
            </p:cNvPicPr>
            <p:nvPr/>
          </p:nvPicPr>
          <p:blipFill>
            <a:blip r:embed="rId180" cstate="email">
              <a:extLst>
                <a:ext uri="{28A0092B-C50C-407E-A947-70E740481C1C}">
                  <a14:useLocalDpi xmlns:a14="http://schemas.microsoft.com/office/drawing/2010/main"/>
                </a:ext>
              </a:extLst>
            </a:blip>
            <a:stretch>
              <a:fillRect/>
            </a:stretch>
          </p:blipFill>
          <p:spPr>
            <a:xfrm>
              <a:off x="18832979" y="8831136"/>
              <a:ext cx="377366" cy="297270"/>
            </a:xfrm>
            <a:prstGeom prst="rect">
              <a:avLst/>
            </a:prstGeom>
          </p:spPr>
        </p:pic>
        <p:pic>
          <p:nvPicPr>
            <p:cNvPr id="193" name="Picture 192">
              <a:extLst>
                <a:ext uri="{FF2B5EF4-FFF2-40B4-BE49-F238E27FC236}">
                  <a16:creationId xmlns:a16="http://schemas.microsoft.com/office/drawing/2014/main" id="{B2DE0570-3A4B-464C-82DE-1C45E7B4BC4D}"/>
                </a:ext>
              </a:extLst>
            </p:cNvPr>
            <p:cNvPicPr>
              <a:picLocks noChangeAspect="1"/>
            </p:cNvPicPr>
            <p:nvPr/>
          </p:nvPicPr>
          <p:blipFill>
            <a:blip r:embed="rId181" cstate="email">
              <a:extLst>
                <a:ext uri="{28A0092B-C50C-407E-A947-70E740481C1C}">
                  <a14:useLocalDpi xmlns:a14="http://schemas.microsoft.com/office/drawing/2010/main"/>
                </a:ext>
              </a:extLst>
            </a:blip>
            <a:stretch>
              <a:fillRect/>
            </a:stretch>
          </p:blipFill>
          <p:spPr>
            <a:xfrm>
              <a:off x="15763352" y="7526570"/>
              <a:ext cx="569695" cy="124424"/>
            </a:xfrm>
            <a:prstGeom prst="rect">
              <a:avLst/>
            </a:prstGeom>
          </p:spPr>
        </p:pic>
        <p:pic>
          <p:nvPicPr>
            <p:cNvPr id="194" name="Picture 193">
              <a:extLst>
                <a:ext uri="{FF2B5EF4-FFF2-40B4-BE49-F238E27FC236}">
                  <a16:creationId xmlns:a16="http://schemas.microsoft.com/office/drawing/2014/main" id="{7B43F65E-F763-CB49-87BD-F905D5902F45}"/>
                </a:ext>
              </a:extLst>
            </p:cNvPr>
            <p:cNvPicPr>
              <a:picLocks noChangeAspect="1"/>
            </p:cNvPicPr>
            <p:nvPr/>
          </p:nvPicPr>
          <p:blipFill>
            <a:blip r:embed="rId182" cstate="email">
              <a:extLst>
                <a:ext uri="{28A0092B-C50C-407E-A947-70E740481C1C}">
                  <a14:useLocalDpi xmlns:a14="http://schemas.microsoft.com/office/drawing/2010/main"/>
                </a:ext>
              </a:extLst>
            </a:blip>
            <a:stretch>
              <a:fillRect/>
            </a:stretch>
          </p:blipFill>
          <p:spPr>
            <a:xfrm>
              <a:off x="20677471" y="9710078"/>
              <a:ext cx="470983" cy="88457"/>
            </a:xfrm>
            <a:prstGeom prst="rect">
              <a:avLst/>
            </a:prstGeom>
          </p:spPr>
        </p:pic>
        <p:pic>
          <p:nvPicPr>
            <p:cNvPr id="195" name="Picture 194">
              <a:extLst>
                <a:ext uri="{FF2B5EF4-FFF2-40B4-BE49-F238E27FC236}">
                  <a16:creationId xmlns:a16="http://schemas.microsoft.com/office/drawing/2014/main" id="{85F6449C-BC8E-C14F-8943-2E682153D266}"/>
                </a:ext>
              </a:extLst>
            </p:cNvPr>
            <p:cNvPicPr>
              <a:picLocks noChangeAspect="1"/>
            </p:cNvPicPr>
            <p:nvPr/>
          </p:nvPicPr>
          <p:blipFill>
            <a:blip r:embed="rId183" cstate="email">
              <a:extLst>
                <a:ext uri="{28A0092B-C50C-407E-A947-70E740481C1C}">
                  <a14:useLocalDpi xmlns:a14="http://schemas.microsoft.com/office/drawing/2010/main"/>
                </a:ext>
              </a:extLst>
            </a:blip>
            <a:stretch>
              <a:fillRect/>
            </a:stretch>
          </p:blipFill>
          <p:spPr>
            <a:xfrm>
              <a:off x="16300917" y="10729065"/>
              <a:ext cx="530995" cy="138622"/>
            </a:xfrm>
            <a:prstGeom prst="rect">
              <a:avLst/>
            </a:prstGeom>
          </p:spPr>
        </p:pic>
        <p:pic>
          <p:nvPicPr>
            <p:cNvPr id="196" name="Picture 195">
              <a:extLst>
                <a:ext uri="{FF2B5EF4-FFF2-40B4-BE49-F238E27FC236}">
                  <a16:creationId xmlns:a16="http://schemas.microsoft.com/office/drawing/2014/main" id="{4ACA040F-1329-1F46-9FC0-178FA1612E6B}"/>
                </a:ext>
              </a:extLst>
            </p:cNvPr>
            <p:cNvPicPr>
              <a:picLocks noChangeAspect="1"/>
            </p:cNvPicPr>
            <p:nvPr/>
          </p:nvPicPr>
          <p:blipFill>
            <a:blip r:embed="rId184" cstate="email">
              <a:extLst>
                <a:ext uri="{28A0092B-C50C-407E-A947-70E740481C1C}">
                  <a14:useLocalDpi xmlns:a14="http://schemas.microsoft.com/office/drawing/2010/main"/>
                </a:ext>
              </a:extLst>
            </a:blip>
            <a:stretch>
              <a:fillRect/>
            </a:stretch>
          </p:blipFill>
          <p:spPr>
            <a:xfrm>
              <a:off x="20725287" y="9912207"/>
              <a:ext cx="490088" cy="49178"/>
            </a:xfrm>
            <a:prstGeom prst="rect">
              <a:avLst/>
            </a:prstGeom>
          </p:spPr>
        </p:pic>
        <p:pic>
          <p:nvPicPr>
            <p:cNvPr id="197" name="Picture 196">
              <a:extLst>
                <a:ext uri="{FF2B5EF4-FFF2-40B4-BE49-F238E27FC236}">
                  <a16:creationId xmlns:a16="http://schemas.microsoft.com/office/drawing/2014/main" id="{156B9A41-9643-884F-9500-F8340E733CF0}"/>
                </a:ext>
              </a:extLst>
            </p:cNvPr>
            <p:cNvPicPr>
              <a:picLocks noChangeAspect="1"/>
            </p:cNvPicPr>
            <p:nvPr/>
          </p:nvPicPr>
          <p:blipFill>
            <a:blip r:embed="rId185" cstate="email">
              <a:extLst>
                <a:ext uri="{28A0092B-C50C-407E-A947-70E740481C1C}">
                  <a14:useLocalDpi xmlns:a14="http://schemas.microsoft.com/office/drawing/2010/main"/>
                </a:ext>
              </a:extLst>
            </a:blip>
            <a:stretch>
              <a:fillRect/>
            </a:stretch>
          </p:blipFill>
          <p:spPr>
            <a:xfrm>
              <a:off x="18358259" y="8868863"/>
              <a:ext cx="283223" cy="221816"/>
            </a:xfrm>
            <a:prstGeom prst="rect">
              <a:avLst/>
            </a:prstGeom>
          </p:spPr>
        </p:pic>
        <p:pic>
          <p:nvPicPr>
            <p:cNvPr id="198" name="Picture 197">
              <a:extLst>
                <a:ext uri="{FF2B5EF4-FFF2-40B4-BE49-F238E27FC236}">
                  <a16:creationId xmlns:a16="http://schemas.microsoft.com/office/drawing/2014/main" id="{B31FBA69-A23A-274B-BBBD-CEC7DB979A5D}"/>
                </a:ext>
              </a:extLst>
            </p:cNvPr>
            <p:cNvPicPr>
              <a:picLocks noChangeAspect="1"/>
            </p:cNvPicPr>
            <p:nvPr/>
          </p:nvPicPr>
          <p:blipFill>
            <a:blip r:embed="rId186" cstate="email">
              <a:extLst>
                <a:ext uri="{28A0092B-C50C-407E-A947-70E740481C1C}">
                  <a14:useLocalDpi xmlns:a14="http://schemas.microsoft.com/office/drawing/2010/main"/>
                </a:ext>
              </a:extLst>
            </a:blip>
            <a:stretch>
              <a:fillRect/>
            </a:stretch>
          </p:blipFill>
          <p:spPr>
            <a:xfrm>
              <a:off x="16524544" y="7509350"/>
              <a:ext cx="595076" cy="158863"/>
            </a:xfrm>
            <a:prstGeom prst="rect">
              <a:avLst/>
            </a:prstGeom>
          </p:spPr>
        </p:pic>
        <p:pic>
          <p:nvPicPr>
            <p:cNvPr id="199" name="Picture 198">
              <a:extLst>
                <a:ext uri="{FF2B5EF4-FFF2-40B4-BE49-F238E27FC236}">
                  <a16:creationId xmlns:a16="http://schemas.microsoft.com/office/drawing/2014/main" id="{AA20AC60-C1B0-2648-8107-B68841B15231}"/>
                </a:ext>
              </a:extLst>
            </p:cNvPr>
            <p:cNvPicPr>
              <a:picLocks noChangeAspect="1"/>
            </p:cNvPicPr>
            <p:nvPr/>
          </p:nvPicPr>
          <p:blipFill>
            <a:blip r:embed="rId187" cstate="email">
              <a:extLst>
                <a:ext uri="{28A0092B-C50C-407E-A947-70E740481C1C}">
                  <a14:useLocalDpi xmlns:a14="http://schemas.microsoft.com/office/drawing/2010/main"/>
                </a:ext>
              </a:extLst>
            </a:blip>
            <a:stretch>
              <a:fillRect/>
            </a:stretch>
          </p:blipFill>
          <p:spPr>
            <a:xfrm>
              <a:off x="15918163" y="7219626"/>
              <a:ext cx="544524" cy="108671"/>
            </a:xfrm>
            <a:prstGeom prst="rect">
              <a:avLst/>
            </a:prstGeom>
          </p:spPr>
        </p:pic>
        <p:pic>
          <p:nvPicPr>
            <p:cNvPr id="200" name="Picture 199">
              <a:extLst>
                <a:ext uri="{FF2B5EF4-FFF2-40B4-BE49-F238E27FC236}">
                  <a16:creationId xmlns:a16="http://schemas.microsoft.com/office/drawing/2014/main" id="{FC405422-51A7-AD42-90BB-6D22A184C2A7}"/>
                </a:ext>
              </a:extLst>
            </p:cNvPr>
            <p:cNvPicPr>
              <a:picLocks noChangeAspect="1"/>
            </p:cNvPicPr>
            <p:nvPr/>
          </p:nvPicPr>
          <p:blipFill>
            <a:blip r:embed="rId188" cstate="email">
              <a:extLst>
                <a:ext uri="{28A0092B-C50C-407E-A947-70E740481C1C}">
                  <a14:useLocalDpi xmlns:a14="http://schemas.microsoft.com/office/drawing/2010/main"/>
                </a:ext>
              </a:extLst>
            </a:blip>
            <a:stretch>
              <a:fillRect/>
            </a:stretch>
          </p:blipFill>
          <p:spPr>
            <a:xfrm>
              <a:off x="15005395" y="10716005"/>
              <a:ext cx="493397" cy="208669"/>
            </a:xfrm>
            <a:prstGeom prst="rect">
              <a:avLst/>
            </a:prstGeom>
          </p:spPr>
        </p:pic>
        <p:pic>
          <p:nvPicPr>
            <p:cNvPr id="201" name="Picture 200">
              <a:extLst>
                <a:ext uri="{FF2B5EF4-FFF2-40B4-BE49-F238E27FC236}">
                  <a16:creationId xmlns:a16="http://schemas.microsoft.com/office/drawing/2014/main" id="{424B6FB5-8F12-004B-B474-7129123B66C9}"/>
                </a:ext>
              </a:extLst>
            </p:cNvPr>
            <p:cNvPicPr>
              <a:picLocks noChangeAspect="1"/>
            </p:cNvPicPr>
            <p:nvPr/>
          </p:nvPicPr>
          <p:blipFill>
            <a:blip r:embed="rId189" cstate="email">
              <a:extLst>
                <a:ext uri="{28A0092B-C50C-407E-A947-70E740481C1C}">
                  <a14:useLocalDpi xmlns:a14="http://schemas.microsoft.com/office/drawing/2010/main"/>
                </a:ext>
              </a:extLst>
            </a:blip>
            <a:stretch>
              <a:fillRect/>
            </a:stretch>
          </p:blipFill>
          <p:spPr>
            <a:xfrm>
              <a:off x="15805489" y="10756009"/>
              <a:ext cx="566394" cy="128659"/>
            </a:xfrm>
            <a:prstGeom prst="rect">
              <a:avLst/>
            </a:prstGeom>
          </p:spPr>
        </p:pic>
        <p:pic>
          <p:nvPicPr>
            <p:cNvPr id="202" name="Picture 201">
              <a:extLst>
                <a:ext uri="{FF2B5EF4-FFF2-40B4-BE49-F238E27FC236}">
                  <a16:creationId xmlns:a16="http://schemas.microsoft.com/office/drawing/2014/main" id="{C847CCB7-D36E-B643-B6DA-251DF542782D}"/>
                </a:ext>
              </a:extLst>
            </p:cNvPr>
            <p:cNvPicPr>
              <a:picLocks noChangeAspect="1"/>
            </p:cNvPicPr>
            <p:nvPr/>
          </p:nvPicPr>
          <p:blipFill>
            <a:blip r:embed="rId190" cstate="email">
              <a:extLst>
                <a:ext uri="{28A0092B-C50C-407E-A947-70E740481C1C}">
                  <a14:useLocalDpi xmlns:a14="http://schemas.microsoft.com/office/drawing/2010/main"/>
                </a:ext>
              </a:extLst>
            </a:blip>
            <a:stretch>
              <a:fillRect/>
            </a:stretch>
          </p:blipFill>
          <p:spPr>
            <a:xfrm>
              <a:off x="17816527" y="8527640"/>
              <a:ext cx="710707" cy="274620"/>
            </a:xfrm>
            <a:prstGeom prst="rect">
              <a:avLst/>
            </a:prstGeom>
          </p:spPr>
        </p:pic>
        <p:pic>
          <p:nvPicPr>
            <p:cNvPr id="203" name="Picture 202">
              <a:extLst>
                <a:ext uri="{FF2B5EF4-FFF2-40B4-BE49-F238E27FC236}">
                  <a16:creationId xmlns:a16="http://schemas.microsoft.com/office/drawing/2014/main" id="{C4DF7668-1213-7049-A841-4528EC711A1D}"/>
                </a:ext>
              </a:extLst>
            </p:cNvPr>
            <p:cNvPicPr>
              <a:picLocks noChangeAspect="1"/>
            </p:cNvPicPr>
            <p:nvPr/>
          </p:nvPicPr>
          <p:blipFill>
            <a:blip r:embed="rId191" cstate="email">
              <a:extLst>
                <a:ext uri="{28A0092B-C50C-407E-A947-70E740481C1C}">
                  <a14:useLocalDpi xmlns:a14="http://schemas.microsoft.com/office/drawing/2010/main"/>
                </a:ext>
              </a:extLst>
            </a:blip>
            <a:stretch>
              <a:fillRect/>
            </a:stretch>
          </p:blipFill>
          <p:spPr>
            <a:xfrm>
              <a:off x="18833932" y="8582653"/>
              <a:ext cx="483437" cy="164596"/>
            </a:xfrm>
            <a:prstGeom prst="rect">
              <a:avLst/>
            </a:prstGeom>
          </p:spPr>
        </p:pic>
        <p:pic>
          <p:nvPicPr>
            <p:cNvPr id="204" name="Picture 203">
              <a:extLst>
                <a:ext uri="{FF2B5EF4-FFF2-40B4-BE49-F238E27FC236}">
                  <a16:creationId xmlns:a16="http://schemas.microsoft.com/office/drawing/2014/main" id="{1B7CCDB9-30FC-A14E-9259-2FE093390FD3}"/>
                </a:ext>
              </a:extLst>
            </p:cNvPr>
            <p:cNvPicPr>
              <a:picLocks noChangeAspect="1"/>
            </p:cNvPicPr>
            <p:nvPr/>
          </p:nvPicPr>
          <p:blipFill>
            <a:blip r:embed="rId192" cstate="email">
              <a:extLst>
                <a:ext uri="{28A0092B-C50C-407E-A947-70E740481C1C}">
                  <a14:useLocalDpi xmlns:a14="http://schemas.microsoft.com/office/drawing/2010/main"/>
                </a:ext>
              </a:extLst>
            </a:blip>
            <a:stretch>
              <a:fillRect/>
            </a:stretch>
          </p:blipFill>
          <p:spPr>
            <a:xfrm>
              <a:off x="15734562" y="6885737"/>
              <a:ext cx="538066" cy="127448"/>
            </a:xfrm>
            <a:prstGeom prst="rect">
              <a:avLst/>
            </a:prstGeom>
          </p:spPr>
        </p:pic>
        <p:pic>
          <p:nvPicPr>
            <p:cNvPr id="205" name="Picture 204">
              <a:extLst>
                <a:ext uri="{FF2B5EF4-FFF2-40B4-BE49-F238E27FC236}">
                  <a16:creationId xmlns:a16="http://schemas.microsoft.com/office/drawing/2014/main" id="{53375F41-1B3A-C24C-923D-4FC0D9C942C5}"/>
                </a:ext>
              </a:extLst>
            </p:cNvPr>
            <p:cNvPicPr>
              <a:picLocks noChangeAspect="1"/>
            </p:cNvPicPr>
            <p:nvPr/>
          </p:nvPicPr>
          <p:blipFill>
            <a:blip r:embed="rId193" cstate="email">
              <a:extLst>
                <a:ext uri="{28A0092B-C50C-407E-A947-70E740481C1C}">
                  <a14:useLocalDpi xmlns:a14="http://schemas.microsoft.com/office/drawing/2010/main"/>
                </a:ext>
              </a:extLst>
            </a:blip>
            <a:stretch>
              <a:fillRect/>
            </a:stretch>
          </p:blipFill>
          <p:spPr>
            <a:xfrm>
              <a:off x="16552080" y="6879887"/>
              <a:ext cx="509464" cy="139148"/>
            </a:xfrm>
            <a:prstGeom prst="rect">
              <a:avLst/>
            </a:prstGeom>
          </p:spPr>
        </p:pic>
        <p:pic>
          <p:nvPicPr>
            <p:cNvPr id="206" name="Picture 205">
              <a:extLst>
                <a:ext uri="{FF2B5EF4-FFF2-40B4-BE49-F238E27FC236}">
                  <a16:creationId xmlns:a16="http://schemas.microsoft.com/office/drawing/2014/main" id="{682BF743-5C92-E941-A7A0-E1E0319D1246}"/>
                </a:ext>
              </a:extLst>
            </p:cNvPr>
            <p:cNvPicPr>
              <a:picLocks noChangeAspect="1"/>
            </p:cNvPicPr>
            <p:nvPr/>
          </p:nvPicPr>
          <p:blipFill>
            <a:blip r:embed="rId194" cstate="email">
              <a:extLst>
                <a:ext uri="{28A0092B-C50C-407E-A947-70E740481C1C}">
                  <a14:useLocalDpi xmlns:a14="http://schemas.microsoft.com/office/drawing/2010/main"/>
                </a:ext>
              </a:extLst>
            </a:blip>
            <a:stretch>
              <a:fillRect/>
            </a:stretch>
          </p:blipFill>
          <p:spPr>
            <a:xfrm>
              <a:off x="14562527" y="8811180"/>
              <a:ext cx="538066" cy="357622"/>
            </a:xfrm>
            <a:prstGeom prst="rect">
              <a:avLst/>
            </a:prstGeom>
          </p:spPr>
        </p:pic>
        <p:pic>
          <p:nvPicPr>
            <p:cNvPr id="207" name="Picture 206">
              <a:extLst>
                <a:ext uri="{FF2B5EF4-FFF2-40B4-BE49-F238E27FC236}">
                  <a16:creationId xmlns:a16="http://schemas.microsoft.com/office/drawing/2014/main" id="{7761F848-DC4F-7B4D-A48E-9CABD1343BC5}"/>
                </a:ext>
              </a:extLst>
            </p:cNvPr>
            <p:cNvPicPr>
              <a:picLocks noChangeAspect="1"/>
            </p:cNvPicPr>
            <p:nvPr/>
          </p:nvPicPr>
          <p:blipFill>
            <a:blip r:embed="rId195" cstate="email">
              <a:extLst>
                <a:ext uri="{28A0092B-C50C-407E-A947-70E740481C1C}">
                  <a14:useLocalDpi xmlns:a14="http://schemas.microsoft.com/office/drawing/2010/main"/>
                </a:ext>
              </a:extLst>
            </a:blip>
            <a:stretch>
              <a:fillRect/>
            </a:stretch>
          </p:blipFill>
          <p:spPr>
            <a:xfrm>
              <a:off x="17223741" y="10642993"/>
              <a:ext cx="456083" cy="150480"/>
            </a:xfrm>
            <a:prstGeom prst="rect">
              <a:avLst/>
            </a:prstGeom>
          </p:spPr>
        </p:pic>
        <p:pic>
          <p:nvPicPr>
            <p:cNvPr id="208" name="Picture 207">
              <a:extLst>
                <a:ext uri="{FF2B5EF4-FFF2-40B4-BE49-F238E27FC236}">
                  <a16:creationId xmlns:a16="http://schemas.microsoft.com/office/drawing/2014/main" id="{BCBA8313-349F-D547-B120-526E27C7BA43}"/>
                </a:ext>
              </a:extLst>
            </p:cNvPr>
            <p:cNvPicPr>
              <a:picLocks noChangeAspect="1"/>
            </p:cNvPicPr>
            <p:nvPr/>
          </p:nvPicPr>
          <p:blipFill>
            <a:blip r:embed="rId196" cstate="email">
              <a:extLst>
                <a:ext uri="{28A0092B-C50C-407E-A947-70E740481C1C}">
                  <a14:useLocalDpi xmlns:a14="http://schemas.microsoft.com/office/drawing/2010/main"/>
                </a:ext>
              </a:extLst>
            </a:blip>
            <a:stretch>
              <a:fillRect/>
            </a:stretch>
          </p:blipFill>
          <p:spPr>
            <a:xfrm>
              <a:off x="18388140" y="8272231"/>
              <a:ext cx="627154" cy="136438"/>
            </a:xfrm>
            <a:prstGeom prst="rect">
              <a:avLst/>
            </a:prstGeom>
          </p:spPr>
        </p:pic>
        <p:pic>
          <p:nvPicPr>
            <p:cNvPr id="209" name="Picture 208">
              <a:extLst>
                <a:ext uri="{FF2B5EF4-FFF2-40B4-BE49-F238E27FC236}">
                  <a16:creationId xmlns:a16="http://schemas.microsoft.com/office/drawing/2014/main" id="{FD51F659-AE59-734A-A4D6-4EFF67479DB6}"/>
                </a:ext>
              </a:extLst>
            </p:cNvPr>
            <p:cNvPicPr>
              <a:picLocks noChangeAspect="1"/>
            </p:cNvPicPr>
            <p:nvPr/>
          </p:nvPicPr>
          <p:blipFill>
            <a:blip r:embed="rId197" cstate="email">
              <a:extLst>
                <a:ext uri="{28A0092B-C50C-407E-A947-70E740481C1C}">
                  <a14:useLocalDpi xmlns:a14="http://schemas.microsoft.com/office/drawing/2010/main"/>
                </a:ext>
              </a:extLst>
            </a:blip>
            <a:stretch>
              <a:fillRect/>
            </a:stretch>
          </p:blipFill>
          <p:spPr>
            <a:xfrm>
              <a:off x="18871211" y="7970207"/>
              <a:ext cx="654619" cy="168455"/>
            </a:xfrm>
            <a:prstGeom prst="rect">
              <a:avLst/>
            </a:prstGeom>
          </p:spPr>
        </p:pic>
        <p:pic>
          <p:nvPicPr>
            <p:cNvPr id="210" name="Picture 209">
              <a:extLst>
                <a:ext uri="{FF2B5EF4-FFF2-40B4-BE49-F238E27FC236}">
                  <a16:creationId xmlns:a16="http://schemas.microsoft.com/office/drawing/2014/main" id="{9078B677-85C5-A047-B566-73AABB4322D4}"/>
                </a:ext>
              </a:extLst>
            </p:cNvPr>
            <p:cNvPicPr>
              <a:picLocks noChangeAspect="1"/>
            </p:cNvPicPr>
            <p:nvPr/>
          </p:nvPicPr>
          <p:blipFill>
            <a:blip r:embed="rId198" cstate="email">
              <a:extLst>
                <a:ext uri="{28A0092B-C50C-407E-A947-70E740481C1C}">
                  <a14:useLocalDpi xmlns:a14="http://schemas.microsoft.com/office/drawing/2010/main"/>
                </a:ext>
              </a:extLst>
            </a:blip>
            <a:stretch>
              <a:fillRect/>
            </a:stretch>
          </p:blipFill>
          <p:spPr>
            <a:xfrm>
              <a:off x="18123433" y="7993795"/>
              <a:ext cx="495547" cy="121281"/>
            </a:xfrm>
            <a:prstGeom prst="rect">
              <a:avLst/>
            </a:prstGeom>
          </p:spPr>
        </p:pic>
        <p:pic>
          <p:nvPicPr>
            <p:cNvPr id="211" name="Picture 210">
              <a:extLst>
                <a:ext uri="{FF2B5EF4-FFF2-40B4-BE49-F238E27FC236}">
                  <a16:creationId xmlns:a16="http://schemas.microsoft.com/office/drawing/2014/main" id="{5F53277D-325F-EA40-8874-BF23DF538688}"/>
                </a:ext>
              </a:extLst>
            </p:cNvPr>
            <p:cNvPicPr>
              <a:picLocks noChangeAspect="1"/>
            </p:cNvPicPr>
            <p:nvPr/>
          </p:nvPicPr>
          <p:blipFill>
            <a:blip r:embed="rId199" cstate="email">
              <a:extLst>
                <a:ext uri="{28A0092B-C50C-407E-A947-70E740481C1C}">
                  <a14:useLocalDpi xmlns:a14="http://schemas.microsoft.com/office/drawing/2010/main"/>
                </a:ext>
              </a:extLst>
            </a:blip>
            <a:stretch>
              <a:fillRect/>
            </a:stretch>
          </p:blipFill>
          <p:spPr>
            <a:xfrm>
              <a:off x="16692174" y="10839801"/>
              <a:ext cx="375796" cy="113030"/>
            </a:xfrm>
            <a:prstGeom prst="rect">
              <a:avLst/>
            </a:prstGeom>
          </p:spPr>
        </p:pic>
        <p:pic>
          <p:nvPicPr>
            <p:cNvPr id="212" name="Picture 211">
              <a:extLst>
                <a:ext uri="{FF2B5EF4-FFF2-40B4-BE49-F238E27FC236}">
                  <a16:creationId xmlns:a16="http://schemas.microsoft.com/office/drawing/2014/main" id="{C8861F57-D869-7144-ACC8-4A71B8227169}"/>
                </a:ext>
              </a:extLst>
            </p:cNvPr>
            <p:cNvPicPr>
              <a:picLocks noChangeAspect="1"/>
            </p:cNvPicPr>
            <p:nvPr/>
          </p:nvPicPr>
          <p:blipFill>
            <a:blip r:embed="rId200" cstate="email">
              <a:extLst>
                <a:ext uri="{28A0092B-C50C-407E-A947-70E740481C1C}">
                  <a14:useLocalDpi xmlns:a14="http://schemas.microsoft.com/office/drawing/2010/main"/>
                </a:ext>
              </a:extLst>
            </a:blip>
            <a:stretch>
              <a:fillRect/>
            </a:stretch>
          </p:blipFill>
          <p:spPr>
            <a:xfrm>
              <a:off x="17320198" y="10824718"/>
              <a:ext cx="521505" cy="143196"/>
            </a:xfrm>
            <a:prstGeom prst="rect">
              <a:avLst/>
            </a:prstGeom>
          </p:spPr>
        </p:pic>
        <p:pic>
          <p:nvPicPr>
            <p:cNvPr id="213" name="Picture 212">
              <a:extLst>
                <a:ext uri="{FF2B5EF4-FFF2-40B4-BE49-F238E27FC236}">
                  <a16:creationId xmlns:a16="http://schemas.microsoft.com/office/drawing/2014/main" id="{B1975AC4-1563-FB44-BB02-67A76BA5E091}"/>
                </a:ext>
              </a:extLst>
            </p:cNvPr>
            <p:cNvPicPr>
              <a:picLocks noChangeAspect="1"/>
            </p:cNvPicPr>
            <p:nvPr/>
          </p:nvPicPr>
          <p:blipFill>
            <a:blip r:embed="rId201" cstate="email">
              <a:extLst>
                <a:ext uri="{28A0092B-C50C-407E-A947-70E740481C1C}">
                  <a14:useLocalDpi xmlns:a14="http://schemas.microsoft.com/office/drawing/2010/main"/>
                </a:ext>
              </a:extLst>
            </a:blip>
            <a:stretch>
              <a:fillRect/>
            </a:stretch>
          </p:blipFill>
          <p:spPr>
            <a:xfrm>
              <a:off x="16334396" y="6506596"/>
              <a:ext cx="489663" cy="313700"/>
            </a:xfrm>
            <a:prstGeom prst="rect">
              <a:avLst/>
            </a:prstGeom>
          </p:spPr>
        </p:pic>
        <p:pic>
          <p:nvPicPr>
            <p:cNvPr id="214" name="Picture 213">
              <a:extLst>
                <a:ext uri="{FF2B5EF4-FFF2-40B4-BE49-F238E27FC236}">
                  <a16:creationId xmlns:a16="http://schemas.microsoft.com/office/drawing/2014/main" id="{E5C5C9C9-15EF-8E40-9F8F-DEDB526C314B}"/>
                </a:ext>
              </a:extLst>
            </p:cNvPr>
            <p:cNvPicPr>
              <a:picLocks noChangeAspect="1"/>
            </p:cNvPicPr>
            <p:nvPr/>
          </p:nvPicPr>
          <p:blipFill>
            <a:blip r:embed="rId202"/>
            <a:stretch>
              <a:fillRect/>
            </a:stretch>
          </p:blipFill>
          <p:spPr>
            <a:xfrm>
              <a:off x="15824658" y="9150601"/>
              <a:ext cx="742576" cy="119970"/>
            </a:xfrm>
            <a:prstGeom prst="rect">
              <a:avLst/>
            </a:prstGeom>
          </p:spPr>
        </p:pic>
        <p:pic>
          <p:nvPicPr>
            <p:cNvPr id="215" name="Picture 214">
              <a:extLst>
                <a:ext uri="{FF2B5EF4-FFF2-40B4-BE49-F238E27FC236}">
                  <a16:creationId xmlns:a16="http://schemas.microsoft.com/office/drawing/2014/main" id="{36760F59-2C03-AA4B-B4D1-785779D95236}"/>
                </a:ext>
              </a:extLst>
            </p:cNvPr>
            <p:cNvPicPr>
              <a:picLocks noChangeAspect="1"/>
            </p:cNvPicPr>
            <p:nvPr/>
          </p:nvPicPr>
          <p:blipFill>
            <a:blip r:embed="rId203"/>
            <a:stretch>
              <a:fillRect/>
            </a:stretch>
          </p:blipFill>
          <p:spPr>
            <a:xfrm>
              <a:off x="15324929" y="9252554"/>
              <a:ext cx="742576" cy="167396"/>
            </a:xfrm>
            <a:prstGeom prst="rect">
              <a:avLst/>
            </a:prstGeom>
          </p:spPr>
        </p:pic>
        <p:pic>
          <p:nvPicPr>
            <p:cNvPr id="216" name="Picture 215">
              <a:extLst>
                <a:ext uri="{FF2B5EF4-FFF2-40B4-BE49-F238E27FC236}">
                  <a16:creationId xmlns:a16="http://schemas.microsoft.com/office/drawing/2014/main" id="{8C336E8A-D9A2-9B4E-A106-363E75E43BCA}"/>
                </a:ext>
              </a:extLst>
            </p:cNvPr>
            <p:cNvPicPr>
              <a:picLocks noChangeAspect="1"/>
            </p:cNvPicPr>
            <p:nvPr/>
          </p:nvPicPr>
          <p:blipFill>
            <a:blip r:embed="rId204"/>
            <a:stretch>
              <a:fillRect/>
            </a:stretch>
          </p:blipFill>
          <p:spPr>
            <a:xfrm>
              <a:off x="15029286" y="9168602"/>
              <a:ext cx="567408" cy="79851"/>
            </a:xfrm>
            <a:prstGeom prst="rect">
              <a:avLst/>
            </a:prstGeom>
          </p:spPr>
        </p:pic>
        <p:pic>
          <p:nvPicPr>
            <p:cNvPr id="217" name="Picture 216">
              <a:extLst>
                <a:ext uri="{FF2B5EF4-FFF2-40B4-BE49-F238E27FC236}">
                  <a16:creationId xmlns:a16="http://schemas.microsoft.com/office/drawing/2014/main" id="{56D4D666-CF66-4140-BED6-B63E4C30480C}"/>
                </a:ext>
              </a:extLst>
            </p:cNvPr>
            <p:cNvPicPr>
              <a:picLocks noChangeAspect="1"/>
            </p:cNvPicPr>
            <p:nvPr/>
          </p:nvPicPr>
          <p:blipFill>
            <a:blip r:embed="rId205"/>
            <a:stretch>
              <a:fillRect/>
            </a:stretch>
          </p:blipFill>
          <p:spPr>
            <a:xfrm>
              <a:off x="16795199" y="9108728"/>
              <a:ext cx="742576" cy="204081"/>
            </a:xfrm>
            <a:prstGeom prst="rect">
              <a:avLst/>
            </a:prstGeom>
          </p:spPr>
        </p:pic>
        <p:pic>
          <p:nvPicPr>
            <p:cNvPr id="218" name="Picture 217">
              <a:extLst>
                <a:ext uri="{FF2B5EF4-FFF2-40B4-BE49-F238E27FC236}">
                  <a16:creationId xmlns:a16="http://schemas.microsoft.com/office/drawing/2014/main" id="{82D6672B-0BD8-F54B-A969-C9B60BA0B31E}"/>
                </a:ext>
              </a:extLst>
            </p:cNvPr>
            <p:cNvPicPr>
              <a:picLocks noChangeAspect="1"/>
            </p:cNvPicPr>
            <p:nvPr/>
          </p:nvPicPr>
          <p:blipFill>
            <a:blip r:embed="rId206" cstate="email">
              <a:extLst>
                <a:ext uri="{28A0092B-C50C-407E-A947-70E740481C1C}">
                  <a14:useLocalDpi xmlns:a14="http://schemas.microsoft.com/office/drawing/2010/main"/>
                </a:ext>
              </a:extLst>
            </a:blip>
            <a:stretch>
              <a:fillRect/>
            </a:stretch>
          </p:blipFill>
          <p:spPr>
            <a:xfrm>
              <a:off x="20450686" y="8771201"/>
              <a:ext cx="631390" cy="94856"/>
            </a:xfrm>
            <a:prstGeom prst="rect">
              <a:avLst/>
            </a:prstGeom>
          </p:spPr>
        </p:pic>
        <p:pic>
          <p:nvPicPr>
            <p:cNvPr id="219" name="Picture 218">
              <a:extLst>
                <a:ext uri="{FF2B5EF4-FFF2-40B4-BE49-F238E27FC236}">
                  <a16:creationId xmlns:a16="http://schemas.microsoft.com/office/drawing/2014/main" id="{79403F17-9E76-5A46-A253-68A77A51298F}"/>
                </a:ext>
              </a:extLst>
            </p:cNvPr>
            <p:cNvPicPr>
              <a:picLocks noChangeAspect="1"/>
            </p:cNvPicPr>
            <p:nvPr/>
          </p:nvPicPr>
          <p:blipFill>
            <a:blip r:embed="rId207" cstate="email">
              <a:extLst>
                <a:ext uri="{28A0092B-C50C-407E-A947-70E740481C1C}">
                  <a14:useLocalDpi xmlns:a14="http://schemas.microsoft.com/office/drawing/2010/main"/>
                </a:ext>
              </a:extLst>
            </a:blip>
            <a:stretch>
              <a:fillRect/>
            </a:stretch>
          </p:blipFill>
          <p:spPr>
            <a:xfrm>
              <a:off x="20560858" y="8903617"/>
              <a:ext cx="841737" cy="184039"/>
            </a:xfrm>
            <a:prstGeom prst="rect">
              <a:avLst/>
            </a:prstGeom>
          </p:spPr>
        </p:pic>
        <p:pic>
          <p:nvPicPr>
            <p:cNvPr id="220" name="Picture 219">
              <a:extLst>
                <a:ext uri="{FF2B5EF4-FFF2-40B4-BE49-F238E27FC236}">
                  <a16:creationId xmlns:a16="http://schemas.microsoft.com/office/drawing/2014/main" id="{A81695F6-95E4-F14A-81FC-1DC35B3D7004}"/>
                </a:ext>
              </a:extLst>
            </p:cNvPr>
            <p:cNvPicPr>
              <a:picLocks noChangeAspect="1"/>
            </p:cNvPicPr>
            <p:nvPr/>
          </p:nvPicPr>
          <p:blipFill>
            <a:blip r:embed="rId208" cstate="email">
              <a:extLst>
                <a:ext uri="{28A0092B-C50C-407E-A947-70E740481C1C}">
                  <a14:useLocalDpi xmlns:a14="http://schemas.microsoft.com/office/drawing/2010/main"/>
                </a:ext>
              </a:extLst>
            </a:blip>
            <a:stretch>
              <a:fillRect/>
            </a:stretch>
          </p:blipFill>
          <p:spPr>
            <a:xfrm>
              <a:off x="18736986" y="8737025"/>
              <a:ext cx="629441" cy="163207"/>
            </a:xfrm>
            <a:prstGeom prst="rect">
              <a:avLst/>
            </a:prstGeom>
          </p:spPr>
        </p:pic>
        <p:pic>
          <p:nvPicPr>
            <p:cNvPr id="221" name="Picture 220">
              <a:extLst>
                <a:ext uri="{FF2B5EF4-FFF2-40B4-BE49-F238E27FC236}">
                  <a16:creationId xmlns:a16="http://schemas.microsoft.com/office/drawing/2014/main" id="{EAB402E3-1FA0-534C-A4C4-1E57DA8994CB}"/>
                </a:ext>
              </a:extLst>
            </p:cNvPr>
            <p:cNvPicPr>
              <a:picLocks noChangeAspect="1"/>
            </p:cNvPicPr>
            <p:nvPr/>
          </p:nvPicPr>
          <p:blipFill>
            <a:blip r:embed="rId209" cstate="email">
              <a:extLst>
                <a:ext uri="{28A0092B-C50C-407E-A947-70E740481C1C}">
                  <a14:useLocalDpi xmlns:a14="http://schemas.microsoft.com/office/drawing/2010/main"/>
                </a:ext>
              </a:extLst>
            </a:blip>
            <a:stretch>
              <a:fillRect/>
            </a:stretch>
          </p:blipFill>
          <p:spPr>
            <a:xfrm>
              <a:off x="19647805" y="8748152"/>
              <a:ext cx="521505" cy="140954"/>
            </a:xfrm>
            <a:prstGeom prst="rect">
              <a:avLst/>
            </a:prstGeom>
          </p:spPr>
        </p:pic>
        <p:pic>
          <p:nvPicPr>
            <p:cNvPr id="222" name="Picture 221">
              <a:extLst>
                <a:ext uri="{FF2B5EF4-FFF2-40B4-BE49-F238E27FC236}">
                  <a16:creationId xmlns:a16="http://schemas.microsoft.com/office/drawing/2014/main" id="{595E3916-2DC4-CF41-BA16-0432E5E25E70}"/>
                </a:ext>
              </a:extLst>
            </p:cNvPr>
            <p:cNvPicPr>
              <a:picLocks noChangeAspect="1"/>
            </p:cNvPicPr>
            <p:nvPr/>
          </p:nvPicPr>
          <p:blipFill>
            <a:blip r:embed="rId210" cstate="email">
              <a:extLst>
                <a:ext uri="{28A0092B-C50C-407E-A947-70E740481C1C}">
                  <a14:useLocalDpi xmlns:a14="http://schemas.microsoft.com/office/drawing/2010/main"/>
                </a:ext>
              </a:extLst>
            </a:blip>
            <a:stretch>
              <a:fillRect/>
            </a:stretch>
          </p:blipFill>
          <p:spPr>
            <a:xfrm>
              <a:off x="18057287" y="8662648"/>
              <a:ext cx="398325" cy="311962"/>
            </a:xfrm>
            <a:prstGeom prst="rect">
              <a:avLst/>
            </a:prstGeom>
          </p:spPr>
        </p:pic>
        <p:pic>
          <p:nvPicPr>
            <p:cNvPr id="223" name="Picture 222">
              <a:extLst>
                <a:ext uri="{FF2B5EF4-FFF2-40B4-BE49-F238E27FC236}">
                  <a16:creationId xmlns:a16="http://schemas.microsoft.com/office/drawing/2014/main" id="{A20D8484-D743-DC42-B1D9-C1FE6BAD04BB}"/>
                </a:ext>
              </a:extLst>
            </p:cNvPr>
            <p:cNvPicPr>
              <a:picLocks noChangeAspect="1"/>
            </p:cNvPicPr>
            <p:nvPr/>
          </p:nvPicPr>
          <p:blipFill>
            <a:blip r:embed="rId211" cstate="email">
              <a:extLst>
                <a:ext uri="{28A0092B-C50C-407E-A947-70E740481C1C}">
                  <a14:useLocalDpi xmlns:a14="http://schemas.microsoft.com/office/drawing/2010/main"/>
                </a:ext>
              </a:extLst>
            </a:blip>
            <a:stretch>
              <a:fillRect/>
            </a:stretch>
          </p:blipFill>
          <p:spPr>
            <a:xfrm>
              <a:off x="20946218" y="9171686"/>
              <a:ext cx="451938" cy="234845"/>
            </a:xfrm>
            <a:prstGeom prst="rect">
              <a:avLst/>
            </a:prstGeom>
          </p:spPr>
        </p:pic>
        <p:pic>
          <p:nvPicPr>
            <p:cNvPr id="224" name="Picture 223">
              <a:extLst>
                <a:ext uri="{FF2B5EF4-FFF2-40B4-BE49-F238E27FC236}">
                  <a16:creationId xmlns:a16="http://schemas.microsoft.com/office/drawing/2014/main" id="{6AAA955F-F6CA-074A-BC5A-AB447BCA51AA}"/>
                </a:ext>
              </a:extLst>
            </p:cNvPr>
            <p:cNvPicPr>
              <a:picLocks noChangeAspect="1"/>
            </p:cNvPicPr>
            <p:nvPr/>
          </p:nvPicPr>
          <p:blipFill>
            <a:blip r:embed="rId212" cstate="email">
              <a:extLst>
                <a:ext uri="{28A0092B-C50C-407E-A947-70E740481C1C}">
                  <a14:useLocalDpi xmlns:a14="http://schemas.microsoft.com/office/drawing/2010/main"/>
                </a:ext>
              </a:extLst>
            </a:blip>
            <a:stretch>
              <a:fillRect/>
            </a:stretch>
          </p:blipFill>
          <p:spPr>
            <a:xfrm>
              <a:off x="20605066" y="9009748"/>
              <a:ext cx="841343" cy="127162"/>
            </a:xfrm>
            <a:prstGeom prst="rect">
              <a:avLst/>
            </a:prstGeom>
          </p:spPr>
        </p:pic>
        <p:pic>
          <p:nvPicPr>
            <p:cNvPr id="225" name="Picture 224">
              <a:extLst>
                <a:ext uri="{FF2B5EF4-FFF2-40B4-BE49-F238E27FC236}">
                  <a16:creationId xmlns:a16="http://schemas.microsoft.com/office/drawing/2014/main" id="{E0C6313F-22C7-C14D-9774-5E23873E342E}"/>
                </a:ext>
              </a:extLst>
            </p:cNvPr>
            <p:cNvPicPr>
              <a:picLocks noChangeAspect="1"/>
            </p:cNvPicPr>
            <p:nvPr/>
          </p:nvPicPr>
          <p:blipFill>
            <a:blip r:embed="rId213" cstate="email">
              <a:extLst>
                <a:ext uri="{28A0092B-C50C-407E-A947-70E740481C1C}">
                  <a14:useLocalDpi xmlns:a14="http://schemas.microsoft.com/office/drawing/2010/main"/>
                </a:ext>
              </a:extLst>
            </a:blip>
            <a:stretch>
              <a:fillRect/>
            </a:stretch>
          </p:blipFill>
          <p:spPr>
            <a:xfrm>
              <a:off x="19750147" y="9036441"/>
              <a:ext cx="552521" cy="73777"/>
            </a:xfrm>
            <a:prstGeom prst="rect">
              <a:avLst/>
            </a:prstGeom>
          </p:spPr>
        </p:pic>
        <p:pic>
          <p:nvPicPr>
            <p:cNvPr id="226" name="Picture 225">
              <a:extLst>
                <a:ext uri="{FF2B5EF4-FFF2-40B4-BE49-F238E27FC236}">
                  <a16:creationId xmlns:a16="http://schemas.microsoft.com/office/drawing/2014/main" id="{2EA0BB99-4E8B-634C-B8B2-426DDA2D1AC2}"/>
                </a:ext>
              </a:extLst>
            </p:cNvPr>
            <p:cNvPicPr>
              <a:picLocks noChangeAspect="1"/>
            </p:cNvPicPr>
            <p:nvPr/>
          </p:nvPicPr>
          <p:blipFill>
            <a:blip r:embed="rId214" cstate="email">
              <a:extLst>
                <a:ext uri="{28A0092B-C50C-407E-A947-70E740481C1C}">
                  <a14:useLocalDpi xmlns:a14="http://schemas.microsoft.com/office/drawing/2010/main"/>
                </a:ext>
              </a:extLst>
            </a:blip>
            <a:stretch>
              <a:fillRect/>
            </a:stretch>
          </p:blipFill>
          <p:spPr>
            <a:xfrm>
              <a:off x="18061311" y="9019458"/>
              <a:ext cx="596131" cy="107743"/>
            </a:xfrm>
            <a:prstGeom prst="rect">
              <a:avLst/>
            </a:prstGeom>
          </p:spPr>
        </p:pic>
        <p:pic>
          <p:nvPicPr>
            <p:cNvPr id="227" name="Picture 226">
              <a:extLst>
                <a:ext uri="{FF2B5EF4-FFF2-40B4-BE49-F238E27FC236}">
                  <a16:creationId xmlns:a16="http://schemas.microsoft.com/office/drawing/2014/main" id="{AD445FCE-A658-F04C-AF74-692C890128C0}"/>
                </a:ext>
              </a:extLst>
            </p:cNvPr>
            <p:cNvPicPr>
              <a:picLocks noChangeAspect="1"/>
            </p:cNvPicPr>
            <p:nvPr/>
          </p:nvPicPr>
          <p:blipFill>
            <a:blip r:embed="rId215" cstate="email">
              <a:extLst>
                <a:ext uri="{28A0092B-C50C-407E-A947-70E740481C1C}">
                  <a14:useLocalDpi xmlns:a14="http://schemas.microsoft.com/office/drawing/2010/main"/>
                </a:ext>
              </a:extLst>
            </a:blip>
            <a:stretch>
              <a:fillRect/>
            </a:stretch>
          </p:blipFill>
          <p:spPr>
            <a:xfrm>
              <a:off x="18959840" y="9020214"/>
              <a:ext cx="487909" cy="106230"/>
            </a:xfrm>
            <a:prstGeom prst="rect">
              <a:avLst/>
            </a:prstGeom>
          </p:spPr>
        </p:pic>
        <p:pic>
          <p:nvPicPr>
            <p:cNvPr id="228" name="Picture 227">
              <a:extLst>
                <a:ext uri="{FF2B5EF4-FFF2-40B4-BE49-F238E27FC236}">
                  <a16:creationId xmlns:a16="http://schemas.microsoft.com/office/drawing/2014/main" id="{A1DCAFD8-0ED2-2441-8B74-DDFE2D6D94AF}"/>
                </a:ext>
              </a:extLst>
            </p:cNvPr>
            <p:cNvPicPr>
              <a:picLocks noChangeAspect="1"/>
            </p:cNvPicPr>
            <p:nvPr/>
          </p:nvPicPr>
          <p:blipFill>
            <a:blip r:embed="rId216" cstate="email">
              <a:extLst>
                <a:ext uri="{28A0092B-C50C-407E-A947-70E740481C1C}">
                  <a14:useLocalDpi xmlns:a14="http://schemas.microsoft.com/office/drawing/2010/main"/>
                </a:ext>
              </a:extLst>
            </a:blip>
            <a:stretch>
              <a:fillRect/>
            </a:stretch>
          </p:blipFill>
          <p:spPr>
            <a:xfrm>
              <a:off x="16039669" y="9677365"/>
              <a:ext cx="512411" cy="221704"/>
            </a:xfrm>
            <a:prstGeom prst="rect">
              <a:avLst/>
            </a:prstGeom>
          </p:spPr>
        </p:pic>
        <p:pic>
          <p:nvPicPr>
            <p:cNvPr id="229" name="Picture 228">
              <a:extLst>
                <a:ext uri="{FF2B5EF4-FFF2-40B4-BE49-F238E27FC236}">
                  <a16:creationId xmlns:a16="http://schemas.microsoft.com/office/drawing/2014/main" id="{FE783C9D-76DE-1D4B-8847-FB4F0EF282D3}"/>
                </a:ext>
              </a:extLst>
            </p:cNvPr>
            <p:cNvPicPr>
              <a:picLocks noChangeAspect="1"/>
            </p:cNvPicPr>
            <p:nvPr/>
          </p:nvPicPr>
          <p:blipFill>
            <a:blip r:embed="rId217" cstate="email">
              <a:extLst>
                <a:ext uri="{28A0092B-C50C-407E-A947-70E740481C1C}">
                  <a14:useLocalDpi xmlns:a14="http://schemas.microsoft.com/office/drawing/2010/main"/>
                </a:ext>
              </a:extLst>
            </a:blip>
            <a:stretch>
              <a:fillRect/>
            </a:stretch>
          </p:blipFill>
          <p:spPr>
            <a:xfrm>
              <a:off x="18515156" y="9748238"/>
              <a:ext cx="512411" cy="79956"/>
            </a:xfrm>
            <a:prstGeom prst="rect">
              <a:avLst/>
            </a:prstGeom>
          </p:spPr>
        </p:pic>
        <p:pic>
          <p:nvPicPr>
            <p:cNvPr id="230" name="Picture 229">
              <a:extLst>
                <a:ext uri="{FF2B5EF4-FFF2-40B4-BE49-F238E27FC236}">
                  <a16:creationId xmlns:a16="http://schemas.microsoft.com/office/drawing/2014/main" id="{D3E10248-EA1A-FE47-BA60-9D913F701021}"/>
                </a:ext>
              </a:extLst>
            </p:cNvPr>
            <p:cNvPicPr>
              <a:picLocks noChangeAspect="1"/>
            </p:cNvPicPr>
            <p:nvPr/>
          </p:nvPicPr>
          <p:blipFill>
            <a:blip r:embed="rId218" cstate="email">
              <a:extLst>
                <a:ext uri="{28A0092B-C50C-407E-A947-70E740481C1C}">
                  <a14:useLocalDpi xmlns:a14="http://schemas.microsoft.com/office/drawing/2010/main"/>
                </a:ext>
              </a:extLst>
            </a:blip>
            <a:stretch>
              <a:fillRect/>
            </a:stretch>
          </p:blipFill>
          <p:spPr>
            <a:xfrm>
              <a:off x="16862504" y="9743805"/>
              <a:ext cx="680485" cy="88825"/>
            </a:xfrm>
            <a:prstGeom prst="rect">
              <a:avLst/>
            </a:prstGeom>
          </p:spPr>
        </p:pic>
        <p:pic>
          <p:nvPicPr>
            <p:cNvPr id="231" name="Picture 230">
              <a:extLst>
                <a:ext uri="{FF2B5EF4-FFF2-40B4-BE49-F238E27FC236}">
                  <a16:creationId xmlns:a16="http://schemas.microsoft.com/office/drawing/2014/main" id="{58EE6877-2A78-1D4B-971C-14DD9DB5CE70}"/>
                </a:ext>
              </a:extLst>
            </p:cNvPr>
            <p:cNvPicPr>
              <a:picLocks noChangeAspect="1"/>
            </p:cNvPicPr>
            <p:nvPr/>
          </p:nvPicPr>
          <p:blipFill>
            <a:blip r:embed="rId219" cstate="email">
              <a:extLst>
                <a:ext uri="{28A0092B-C50C-407E-A947-70E740481C1C}">
                  <a14:useLocalDpi xmlns:a14="http://schemas.microsoft.com/office/drawing/2010/main"/>
                </a:ext>
              </a:extLst>
            </a:blip>
            <a:stretch>
              <a:fillRect/>
            </a:stretch>
          </p:blipFill>
          <p:spPr>
            <a:xfrm>
              <a:off x="17853415" y="9651218"/>
              <a:ext cx="351318" cy="274000"/>
            </a:xfrm>
            <a:prstGeom prst="rect">
              <a:avLst/>
            </a:prstGeom>
          </p:spPr>
        </p:pic>
        <p:pic>
          <p:nvPicPr>
            <p:cNvPr id="232" name="Picture 231">
              <a:extLst>
                <a:ext uri="{FF2B5EF4-FFF2-40B4-BE49-F238E27FC236}">
                  <a16:creationId xmlns:a16="http://schemas.microsoft.com/office/drawing/2014/main" id="{1ED03A61-8D7B-9B42-9AA0-6FA6CE4537C1}"/>
                </a:ext>
              </a:extLst>
            </p:cNvPr>
            <p:cNvPicPr>
              <a:picLocks noChangeAspect="1"/>
            </p:cNvPicPr>
            <p:nvPr/>
          </p:nvPicPr>
          <p:blipFill>
            <a:blip r:embed="rId220" cstate="email">
              <a:extLst>
                <a:ext uri="{28A0092B-C50C-407E-A947-70E740481C1C}">
                  <a14:useLocalDpi xmlns:a14="http://schemas.microsoft.com/office/drawing/2010/main"/>
                </a:ext>
              </a:extLst>
            </a:blip>
            <a:stretch>
              <a:fillRect/>
            </a:stretch>
          </p:blipFill>
          <p:spPr>
            <a:xfrm>
              <a:off x="19337989" y="9729250"/>
              <a:ext cx="612661" cy="117933"/>
            </a:xfrm>
            <a:prstGeom prst="rect">
              <a:avLst/>
            </a:prstGeom>
          </p:spPr>
        </p:pic>
        <p:pic>
          <p:nvPicPr>
            <p:cNvPr id="233" name="Picture 232">
              <a:extLst>
                <a:ext uri="{FF2B5EF4-FFF2-40B4-BE49-F238E27FC236}">
                  <a16:creationId xmlns:a16="http://schemas.microsoft.com/office/drawing/2014/main" id="{F2E04413-870D-3242-BB5A-62CEE820407F}"/>
                </a:ext>
              </a:extLst>
            </p:cNvPr>
            <p:cNvPicPr>
              <a:picLocks noChangeAspect="1"/>
            </p:cNvPicPr>
            <p:nvPr/>
          </p:nvPicPr>
          <p:blipFill>
            <a:blip r:embed="rId221" cstate="email">
              <a:extLst>
                <a:ext uri="{28A0092B-C50C-407E-A947-70E740481C1C}">
                  <a14:useLocalDpi xmlns:a14="http://schemas.microsoft.com/office/drawing/2010/main"/>
                </a:ext>
              </a:extLst>
            </a:blip>
            <a:stretch>
              <a:fillRect/>
            </a:stretch>
          </p:blipFill>
          <p:spPr>
            <a:xfrm>
              <a:off x="17781033" y="9440193"/>
              <a:ext cx="413383" cy="96874"/>
            </a:xfrm>
            <a:prstGeom prst="rect">
              <a:avLst/>
            </a:prstGeom>
          </p:spPr>
        </p:pic>
        <p:pic>
          <p:nvPicPr>
            <p:cNvPr id="234" name="Picture 233">
              <a:extLst>
                <a:ext uri="{FF2B5EF4-FFF2-40B4-BE49-F238E27FC236}">
                  <a16:creationId xmlns:a16="http://schemas.microsoft.com/office/drawing/2014/main" id="{9FD614BD-D451-444C-9C5C-230C20538C4F}"/>
                </a:ext>
              </a:extLst>
            </p:cNvPr>
            <p:cNvPicPr>
              <a:picLocks noChangeAspect="1"/>
            </p:cNvPicPr>
            <p:nvPr/>
          </p:nvPicPr>
          <p:blipFill>
            <a:blip r:embed="rId222" cstate="email">
              <a:extLst>
                <a:ext uri="{28A0092B-C50C-407E-A947-70E740481C1C}">
                  <a14:useLocalDpi xmlns:a14="http://schemas.microsoft.com/office/drawing/2010/main"/>
                </a:ext>
              </a:extLst>
            </a:blip>
            <a:stretch>
              <a:fillRect/>
            </a:stretch>
          </p:blipFill>
          <p:spPr>
            <a:xfrm>
              <a:off x="18511914" y="9428232"/>
              <a:ext cx="555956" cy="121191"/>
            </a:xfrm>
            <a:prstGeom prst="rect">
              <a:avLst/>
            </a:prstGeom>
          </p:spPr>
        </p:pic>
        <p:pic>
          <p:nvPicPr>
            <p:cNvPr id="235" name="Picture 234">
              <a:extLst>
                <a:ext uri="{FF2B5EF4-FFF2-40B4-BE49-F238E27FC236}">
                  <a16:creationId xmlns:a16="http://schemas.microsoft.com/office/drawing/2014/main" id="{5069BC47-62A4-A241-92F3-C74BE06AD765}"/>
                </a:ext>
              </a:extLst>
            </p:cNvPr>
            <p:cNvPicPr>
              <a:picLocks noChangeAspect="1"/>
            </p:cNvPicPr>
            <p:nvPr/>
          </p:nvPicPr>
          <p:blipFill>
            <a:blip r:embed="rId223" cstate="email">
              <a:extLst>
                <a:ext uri="{28A0092B-C50C-407E-A947-70E740481C1C}">
                  <a14:useLocalDpi xmlns:a14="http://schemas.microsoft.com/office/drawing/2010/main"/>
                </a:ext>
              </a:extLst>
            </a:blip>
            <a:stretch>
              <a:fillRect/>
            </a:stretch>
          </p:blipFill>
          <p:spPr>
            <a:xfrm>
              <a:off x="19424654" y="9331651"/>
              <a:ext cx="524554" cy="317566"/>
            </a:xfrm>
            <a:prstGeom prst="rect">
              <a:avLst/>
            </a:prstGeom>
          </p:spPr>
        </p:pic>
        <p:pic>
          <p:nvPicPr>
            <p:cNvPr id="236" name="Picture 235">
              <a:extLst>
                <a:ext uri="{FF2B5EF4-FFF2-40B4-BE49-F238E27FC236}">
                  <a16:creationId xmlns:a16="http://schemas.microsoft.com/office/drawing/2014/main" id="{227F88E9-766D-DC4B-AB4D-1266339A0B41}"/>
                </a:ext>
              </a:extLst>
            </p:cNvPr>
            <p:cNvPicPr>
              <a:picLocks noChangeAspect="1"/>
            </p:cNvPicPr>
            <p:nvPr/>
          </p:nvPicPr>
          <p:blipFill>
            <a:blip r:embed="rId224" cstate="email">
              <a:extLst>
                <a:ext uri="{28A0092B-C50C-407E-A947-70E740481C1C}">
                  <a14:useLocalDpi xmlns:a14="http://schemas.microsoft.com/office/drawing/2010/main"/>
                </a:ext>
              </a:extLst>
            </a:blip>
            <a:stretch>
              <a:fillRect/>
            </a:stretch>
          </p:blipFill>
          <p:spPr>
            <a:xfrm>
              <a:off x="16935053" y="9443714"/>
              <a:ext cx="528478" cy="89713"/>
            </a:xfrm>
            <a:prstGeom prst="rect">
              <a:avLst/>
            </a:prstGeom>
          </p:spPr>
        </p:pic>
        <p:pic>
          <p:nvPicPr>
            <p:cNvPr id="237" name="Picture 236">
              <a:extLst>
                <a:ext uri="{FF2B5EF4-FFF2-40B4-BE49-F238E27FC236}">
                  <a16:creationId xmlns:a16="http://schemas.microsoft.com/office/drawing/2014/main" id="{4542BF28-713B-FA44-826F-3E83ED9B7FCC}"/>
                </a:ext>
              </a:extLst>
            </p:cNvPr>
            <p:cNvPicPr>
              <a:picLocks noChangeAspect="1"/>
            </p:cNvPicPr>
            <p:nvPr/>
          </p:nvPicPr>
          <p:blipFill>
            <a:blip r:embed="rId225" cstate="email">
              <a:extLst>
                <a:ext uri="{28A0092B-C50C-407E-A947-70E740481C1C}">
                  <a14:useLocalDpi xmlns:a14="http://schemas.microsoft.com/office/drawing/2010/main"/>
                </a:ext>
              </a:extLst>
            </a:blip>
            <a:stretch>
              <a:fillRect/>
            </a:stretch>
          </p:blipFill>
          <p:spPr>
            <a:xfrm>
              <a:off x="16019515" y="9462242"/>
              <a:ext cx="598035" cy="52041"/>
            </a:xfrm>
            <a:prstGeom prst="rect">
              <a:avLst/>
            </a:prstGeom>
          </p:spPr>
        </p:pic>
        <p:pic>
          <p:nvPicPr>
            <p:cNvPr id="238" name="Picture 237">
              <a:extLst>
                <a:ext uri="{FF2B5EF4-FFF2-40B4-BE49-F238E27FC236}">
                  <a16:creationId xmlns:a16="http://schemas.microsoft.com/office/drawing/2014/main" id="{6F3392AE-5B07-7445-B2ED-460C92188272}"/>
                </a:ext>
              </a:extLst>
            </p:cNvPr>
            <p:cNvPicPr>
              <a:picLocks noChangeAspect="1"/>
            </p:cNvPicPr>
            <p:nvPr/>
          </p:nvPicPr>
          <p:blipFill>
            <a:blip r:embed="rId226" cstate="email">
              <a:extLst>
                <a:ext uri="{28A0092B-C50C-407E-A947-70E740481C1C}">
                  <a14:useLocalDpi xmlns:a14="http://schemas.microsoft.com/office/drawing/2010/main"/>
                </a:ext>
              </a:extLst>
            </a:blip>
            <a:stretch>
              <a:fillRect/>
            </a:stretch>
          </p:blipFill>
          <p:spPr>
            <a:xfrm>
              <a:off x="19570536" y="8330732"/>
              <a:ext cx="648527" cy="168239"/>
            </a:xfrm>
            <a:prstGeom prst="rect">
              <a:avLst/>
            </a:prstGeom>
          </p:spPr>
        </p:pic>
        <p:pic>
          <p:nvPicPr>
            <p:cNvPr id="239" name="Picture 238">
              <a:extLst>
                <a:ext uri="{FF2B5EF4-FFF2-40B4-BE49-F238E27FC236}">
                  <a16:creationId xmlns:a16="http://schemas.microsoft.com/office/drawing/2014/main" id="{C4915751-B91C-7C41-9749-227011BADC64}"/>
                </a:ext>
              </a:extLst>
            </p:cNvPr>
            <p:cNvPicPr>
              <a:picLocks noChangeAspect="1"/>
            </p:cNvPicPr>
            <p:nvPr/>
          </p:nvPicPr>
          <p:blipFill>
            <a:blip r:embed="rId227" cstate="email">
              <a:extLst>
                <a:ext uri="{28A0092B-C50C-407E-A947-70E740481C1C}">
                  <a14:useLocalDpi xmlns:a14="http://schemas.microsoft.com/office/drawing/2010/main"/>
                </a:ext>
              </a:extLst>
            </a:blip>
            <a:stretch>
              <a:fillRect/>
            </a:stretch>
          </p:blipFill>
          <p:spPr>
            <a:xfrm>
              <a:off x="18791867" y="8348214"/>
              <a:ext cx="483290" cy="133278"/>
            </a:xfrm>
            <a:prstGeom prst="rect">
              <a:avLst/>
            </a:prstGeom>
          </p:spPr>
        </p:pic>
        <p:pic>
          <p:nvPicPr>
            <p:cNvPr id="240" name="Picture 239">
              <a:extLst>
                <a:ext uri="{FF2B5EF4-FFF2-40B4-BE49-F238E27FC236}">
                  <a16:creationId xmlns:a16="http://schemas.microsoft.com/office/drawing/2014/main" id="{DA01EDFD-42D4-894C-89EF-88502B28AEFB}"/>
                </a:ext>
              </a:extLst>
            </p:cNvPr>
            <p:cNvPicPr>
              <a:picLocks noChangeAspect="1"/>
            </p:cNvPicPr>
            <p:nvPr/>
          </p:nvPicPr>
          <p:blipFill>
            <a:blip r:embed="rId228" cstate="email">
              <a:extLst>
                <a:ext uri="{28A0092B-C50C-407E-A947-70E740481C1C}">
                  <a14:useLocalDpi xmlns:a14="http://schemas.microsoft.com/office/drawing/2010/main"/>
                </a:ext>
              </a:extLst>
            </a:blip>
            <a:stretch>
              <a:fillRect/>
            </a:stretch>
          </p:blipFill>
          <p:spPr>
            <a:xfrm>
              <a:off x="20648404" y="8521071"/>
              <a:ext cx="619085" cy="141577"/>
            </a:xfrm>
            <a:prstGeom prst="rect">
              <a:avLst/>
            </a:prstGeom>
          </p:spPr>
        </p:pic>
        <p:pic>
          <p:nvPicPr>
            <p:cNvPr id="241" name="Picture 240">
              <a:extLst>
                <a:ext uri="{FF2B5EF4-FFF2-40B4-BE49-F238E27FC236}">
                  <a16:creationId xmlns:a16="http://schemas.microsoft.com/office/drawing/2014/main" id="{14D8997F-68EE-F04A-BE88-00EC01024B00}"/>
                </a:ext>
              </a:extLst>
            </p:cNvPr>
            <p:cNvPicPr>
              <a:picLocks noChangeAspect="1"/>
            </p:cNvPicPr>
            <p:nvPr/>
          </p:nvPicPr>
          <p:blipFill>
            <a:blip r:embed="rId229" cstate="email">
              <a:extLst>
                <a:ext uri="{28A0092B-C50C-407E-A947-70E740481C1C}">
                  <a14:useLocalDpi xmlns:a14="http://schemas.microsoft.com/office/drawing/2010/main"/>
                </a:ext>
              </a:extLst>
            </a:blip>
            <a:stretch>
              <a:fillRect/>
            </a:stretch>
          </p:blipFill>
          <p:spPr>
            <a:xfrm>
              <a:off x="20514440" y="8378689"/>
              <a:ext cx="641181" cy="72327"/>
            </a:xfrm>
            <a:prstGeom prst="rect">
              <a:avLst/>
            </a:prstGeom>
          </p:spPr>
        </p:pic>
        <p:pic>
          <p:nvPicPr>
            <p:cNvPr id="242" name="Picture 241">
              <a:extLst>
                <a:ext uri="{FF2B5EF4-FFF2-40B4-BE49-F238E27FC236}">
                  <a16:creationId xmlns:a16="http://schemas.microsoft.com/office/drawing/2014/main" id="{336AB70E-B516-DC40-A2C6-010F95E87F17}"/>
                </a:ext>
              </a:extLst>
            </p:cNvPr>
            <p:cNvPicPr>
              <a:picLocks noChangeAspect="1"/>
            </p:cNvPicPr>
            <p:nvPr/>
          </p:nvPicPr>
          <p:blipFill>
            <a:blip r:embed="rId230" cstate="email">
              <a:extLst>
                <a:ext uri="{28A0092B-C50C-407E-A947-70E740481C1C}">
                  <a14:useLocalDpi xmlns:a14="http://schemas.microsoft.com/office/drawing/2010/main"/>
                </a:ext>
              </a:extLst>
            </a:blip>
            <a:stretch>
              <a:fillRect/>
            </a:stretch>
          </p:blipFill>
          <p:spPr>
            <a:xfrm>
              <a:off x="20833889" y="9503875"/>
              <a:ext cx="435223" cy="191639"/>
            </a:xfrm>
            <a:prstGeom prst="rect">
              <a:avLst/>
            </a:prstGeom>
          </p:spPr>
        </p:pic>
        <p:pic>
          <p:nvPicPr>
            <p:cNvPr id="243" name="Picture 242">
              <a:extLst>
                <a:ext uri="{FF2B5EF4-FFF2-40B4-BE49-F238E27FC236}">
                  <a16:creationId xmlns:a16="http://schemas.microsoft.com/office/drawing/2014/main" id="{56810CDF-EBAA-9144-BFD0-8447C79DC407}"/>
                </a:ext>
              </a:extLst>
            </p:cNvPr>
            <p:cNvPicPr>
              <a:picLocks noChangeAspect="1"/>
            </p:cNvPicPr>
            <p:nvPr/>
          </p:nvPicPr>
          <p:blipFill>
            <a:blip r:embed="rId231" cstate="email">
              <a:extLst>
                <a:ext uri="{28A0092B-C50C-407E-A947-70E740481C1C}">
                  <a14:useLocalDpi xmlns:a14="http://schemas.microsoft.com/office/drawing/2010/main"/>
                </a:ext>
              </a:extLst>
            </a:blip>
            <a:stretch>
              <a:fillRect/>
            </a:stretch>
          </p:blipFill>
          <p:spPr>
            <a:xfrm>
              <a:off x="20710500" y="8196126"/>
              <a:ext cx="555956" cy="91437"/>
            </a:xfrm>
            <a:prstGeom prst="rect">
              <a:avLst/>
            </a:prstGeom>
          </p:spPr>
        </p:pic>
        <p:pic>
          <p:nvPicPr>
            <p:cNvPr id="244" name="Picture 243">
              <a:extLst>
                <a:ext uri="{FF2B5EF4-FFF2-40B4-BE49-F238E27FC236}">
                  <a16:creationId xmlns:a16="http://schemas.microsoft.com/office/drawing/2014/main" id="{EFB7FBC0-ACA2-2048-944F-AEAB8B226EA5}"/>
                </a:ext>
              </a:extLst>
            </p:cNvPr>
            <p:cNvPicPr>
              <a:picLocks noChangeAspect="1"/>
            </p:cNvPicPr>
            <p:nvPr/>
          </p:nvPicPr>
          <p:blipFill>
            <a:blip r:embed="rId232" cstate="email">
              <a:extLst>
                <a:ext uri="{28A0092B-C50C-407E-A947-70E740481C1C}">
                  <a14:useLocalDpi xmlns:a14="http://schemas.microsoft.com/office/drawing/2010/main"/>
                </a:ext>
              </a:extLst>
            </a:blip>
            <a:stretch>
              <a:fillRect/>
            </a:stretch>
          </p:blipFill>
          <p:spPr>
            <a:xfrm>
              <a:off x="19855392" y="7959193"/>
              <a:ext cx="584521" cy="211286"/>
            </a:xfrm>
            <a:prstGeom prst="rect">
              <a:avLst/>
            </a:prstGeom>
          </p:spPr>
        </p:pic>
        <p:pic>
          <p:nvPicPr>
            <p:cNvPr id="245" name="Picture 244">
              <a:extLst>
                <a:ext uri="{FF2B5EF4-FFF2-40B4-BE49-F238E27FC236}">
                  <a16:creationId xmlns:a16="http://schemas.microsoft.com/office/drawing/2014/main" id="{6EE9CEA3-DD32-6B42-BE17-40C2ECB100DA}"/>
                </a:ext>
              </a:extLst>
            </p:cNvPr>
            <p:cNvPicPr>
              <a:picLocks noChangeAspect="1"/>
            </p:cNvPicPr>
            <p:nvPr/>
          </p:nvPicPr>
          <p:blipFill>
            <a:blip r:embed="rId233" cstate="email">
              <a:extLst>
                <a:ext uri="{28A0092B-C50C-407E-A947-70E740481C1C}">
                  <a14:useLocalDpi xmlns:a14="http://schemas.microsoft.com/office/drawing/2010/main"/>
                </a:ext>
              </a:extLst>
            </a:blip>
            <a:stretch>
              <a:fillRect/>
            </a:stretch>
          </p:blipFill>
          <p:spPr>
            <a:xfrm>
              <a:off x="20715745" y="8005090"/>
              <a:ext cx="521505" cy="119494"/>
            </a:xfrm>
            <a:prstGeom prst="rect">
              <a:avLst/>
            </a:prstGeom>
          </p:spPr>
        </p:pic>
        <p:pic>
          <p:nvPicPr>
            <p:cNvPr id="246" name="Picture 245">
              <a:extLst>
                <a:ext uri="{FF2B5EF4-FFF2-40B4-BE49-F238E27FC236}">
                  <a16:creationId xmlns:a16="http://schemas.microsoft.com/office/drawing/2014/main" id="{06C28C16-6A94-264C-9F28-B82EB8177991}"/>
                </a:ext>
              </a:extLst>
            </p:cNvPr>
            <p:cNvPicPr>
              <a:picLocks noChangeAspect="1"/>
            </p:cNvPicPr>
            <p:nvPr/>
          </p:nvPicPr>
          <p:blipFill>
            <a:blip r:embed="rId234" cstate="email">
              <a:extLst>
                <a:ext uri="{28A0092B-C50C-407E-A947-70E740481C1C}">
                  <a14:useLocalDpi xmlns:a14="http://schemas.microsoft.com/office/drawing/2010/main"/>
                </a:ext>
              </a:extLst>
            </a:blip>
            <a:stretch>
              <a:fillRect/>
            </a:stretch>
          </p:blipFill>
          <p:spPr>
            <a:xfrm>
              <a:off x="20185589" y="9378447"/>
              <a:ext cx="502066" cy="96481"/>
            </a:xfrm>
            <a:prstGeom prst="rect">
              <a:avLst/>
            </a:prstGeom>
          </p:spPr>
        </p:pic>
        <p:pic>
          <p:nvPicPr>
            <p:cNvPr id="247" name="Picture 246">
              <a:extLst>
                <a:ext uri="{FF2B5EF4-FFF2-40B4-BE49-F238E27FC236}">
                  <a16:creationId xmlns:a16="http://schemas.microsoft.com/office/drawing/2014/main" id="{37513638-1EDC-CF4B-A31F-97FABACF2605}"/>
                </a:ext>
              </a:extLst>
            </p:cNvPr>
            <p:cNvPicPr>
              <a:picLocks noChangeAspect="1"/>
            </p:cNvPicPr>
            <p:nvPr/>
          </p:nvPicPr>
          <p:blipFill>
            <a:blip r:embed="rId235" cstate="email">
              <a:extLst>
                <a:ext uri="{28A0092B-C50C-407E-A947-70E740481C1C}">
                  <a14:useLocalDpi xmlns:a14="http://schemas.microsoft.com/office/drawing/2010/main"/>
                </a:ext>
              </a:extLst>
            </a:blip>
            <a:stretch>
              <a:fillRect/>
            </a:stretch>
          </p:blipFill>
          <p:spPr>
            <a:xfrm>
              <a:off x="18993459" y="8026584"/>
              <a:ext cx="586100" cy="76504"/>
            </a:xfrm>
            <a:prstGeom prst="rect">
              <a:avLst/>
            </a:prstGeom>
          </p:spPr>
        </p:pic>
        <p:pic>
          <p:nvPicPr>
            <p:cNvPr id="248" name="Picture 247">
              <a:extLst>
                <a:ext uri="{FF2B5EF4-FFF2-40B4-BE49-F238E27FC236}">
                  <a16:creationId xmlns:a16="http://schemas.microsoft.com/office/drawing/2014/main" id="{78A86B48-76CD-A846-AF67-FEEFD9AB2B5F}"/>
                </a:ext>
              </a:extLst>
            </p:cNvPr>
            <p:cNvPicPr>
              <a:picLocks noChangeAspect="1"/>
            </p:cNvPicPr>
            <p:nvPr/>
          </p:nvPicPr>
          <p:blipFill>
            <a:blip r:embed="rId236" cstate="email">
              <a:extLst>
                <a:ext uri="{28A0092B-C50C-407E-A947-70E740481C1C}">
                  <a14:useLocalDpi xmlns:a14="http://schemas.microsoft.com/office/drawing/2010/main"/>
                </a:ext>
              </a:extLst>
            </a:blip>
            <a:stretch>
              <a:fillRect/>
            </a:stretch>
          </p:blipFill>
          <p:spPr>
            <a:xfrm>
              <a:off x="19764923" y="10241425"/>
              <a:ext cx="418126" cy="275765"/>
            </a:xfrm>
            <a:prstGeom prst="rect">
              <a:avLst/>
            </a:prstGeom>
          </p:spPr>
        </p:pic>
        <p:pic>
          <p:nvPicPr>
            <p:cNvPr id="249" name="Picture 248">
              <a:extLst>
                <a:ext uri="{FF2B5EF4-FFF2-40B4-BE49-F238E27FC236}">
                  <a16:creationId xmlns:a16="http://schemas.microsoft.com/office/drawing/2014/main" id="{EE3A2F68-A696-E84B-A310-8BC9F2BA5153}"/>
                </a:ext>
              </a:extLst>
            </p:cNvPr>
            <p:cNvPicPr>
              <a:picLocks noChangeAspect="1"/>
            </p:cNvPicPr>
            <p:nvPr/>
          </p:nvPicPr>
          <p:blipFill>
            <a:blip r:embed="rId237" cstate="email">
              <a:extLst>
                <a:ext uri="{28A0092B-C50C-407E-A947-70E740481C1C}">
                  <a14:useLocalDpi xmlns:a14="http://schemas.microsoft.com/office/drawing/2010/main"/>
                </a:ext>
              </a:extLst>
            </a:blip>
            <a:stretch>
              <a:fillRect/>
            </a:stretch>
          </p:blipFill>
          <p:spPr>
            <a:xfrm>
              <a:off x="20142074" y="7829101"/>
              <a:ext cx="313755" cy="245727"/>
            </a:xfrm>
            <a:prstGeom prst="rect">
              <a:avLst/>
            </a:prstGeom>
          </p:spPr>
        </p:pic>
        <p:pic>
          <p:nvPicPr>
            <p:cNvPr id="250" name="Picture 249">
              <a:extLst>
                <a:ext uri="{FF2B5EF4-FFF2-40B4-BE49-F238E27FC236}">
                  <a16:creationId xmlns:a16="http://schemas.microsoft.com/office/drawing/2014/main" id="{DA1D04BB-C419-3D47-8ABB-95AC7105A6DA}"/>
                </a:ext>
              </a:extLst>
            </p:cNvPr>
            <p:cNvPicPr>
              <a:picLocks noChangeAspect="1"/>
            </p:cNvPicPr>
            <p:nvPr/>
          </p:nvPicPr>
          <p:blipFill>
            <a:blip r:embed="rId238" cstate="email">
              <a:extLst>
                <a:ext uri="{28A0092B-C50C-407E-A947-70E740481C1C}">
                  <a14:useLocalDpi xmlns:a14="http://schemas.microsoft.com/office/drawing/2010/main"/>
                </a:ext>
              </a:extLst>
            </a:blip>
            <a:stretch>
              <a:fillRect/>
            </a:stretch>
          </p:blipFill>
          <p:spPr>
            <a:xfrm>
              <a:off x="19279655" y="7724589"/>
              <a:ext cx="461417" cy="100733"/>
            </a:xfrm>
            <a:prstGeom prst="rect">
              <a:avLst/>
            </a:prstGeom>
          </p:spPr>
        </p:pic>
        <p:pic>
          <p:nvPicPr>
            <p:cNvPr id="251" name="Picture 250">
              <a:extLst>
                <a:ext uri="{FF2B5EF4-FFF2-40B4-BE49-F238E27FC236}">
                  <a16:creationId xmlns:a16="http://schemas.microsoft.com/office/drawing/2014/main" id="{7DF63972-7D45-5A4A-80D4-3173D77582B2}"/>
                </a:ext>
              </a:extLst>
            </p:cNvPr>
            <p:cNvPicPr>
              <a:picLocks noChangeAspect="1"/>
            </p:cNvPicPr>
            <p:nvPr/>
          </p:nvPicPr>
          <p:blipFill>
            <a:blip r:embed="rId239" cstate="email">
              <a:extLst>
                <a:ext uri="{28A0092B-C50C-407E-A947-70E740481C1C}">
                  <a14:useLocalDpi xmlns:a14="http://schemas.microsoft.com/office/drawing/2010/main"/>
                </a:ext>
              </a:extLst>
            </a:blip>
            <a:stretch>
              <a:fillRect/>
            </a:stretch>
          </p:blipFill>
          <p:spPr>
            <a:xfrm>
              <a:off x="20842060" y="7904070"/>
              <a:ext cx="422208" cy="95791"/>
            </a:xfrm>
            <a:prstGeom prst="rect">
              <a:avLst/>
            </a:prstGeom>
          </p:spPr>
        </p:pic>
        <p:pic>
          <p:nvPicPr>
            <p:cNvPr id="252" name="Picture 251">
              <a:extLst>
                <a:ext uri="{FF2B5EF4-FFF2-40B4-BE49-F238E27FC236}">
                  <a16:creationId xmlns:a16="http://schemas.microsoft.com/office/drawing/2014/main" id="{A8F67D75-4DF4-B343-994E-C060637B2523}"/>
                </a:ext>
              </a:extLst>
            </p:cNvPr>
            <p:cNvPicPr>
              <a:picLocks noChangeAspect="1"/>
            </p:cNvPicPr>
            <p:nvPr/>
          </p:nvPicPr>
          <p:blipFill>
            <a:blip r:embed="rId240" cstate="email">
              <a:extLst>
                <a:ext uri="{28A0092B-C50C-407E-A947-70E740481C1C}">
                  <a14:useLocalDpi xmlns:a14="http://schemas.microsoft.com/office/drawing/2010/main"/>
                </a:ext>
              </a:extLst>
            </a:blip>
            <a:stretch>
              <a:fillRect/>
            </a:stretch>
          </p:blipFill>
          <p:spPr>
            <a:xfrm>
              <a:off x="20241968" y="9092758"/>
              <a:ext cx="621493" cy="88099"/>
            </a:xfrm>
            <a:prstGeom prst="rect">
              <a:avLst/>
            </a:prstGeom>
          </p:spPr>
        </p:pic>
        <p:pic>
          <p:nvPicPr>
            <p:cNvPr id="253" name="Picture 252">
              <a:extLst>
                <a:ext uri="{FF2B5EF4-FFF2-40B4-BE49-F238E27FC236}">
                  <a16:creationId xmlns:a16="http://schemas.microsoft.com/office/drawing/2014/main" id="{A493D7CB-A0E4-4845-8365-7348D97C947B}"/>
                </a:ext>
              </a:extLst>
            </p:cNvPr>
            <p:cNvPicPr>
              <a:picLocks noChangeAspect="1"/>
            </p:cNvPicPr>
            <p:nvPr/>
          </p:nvPicPr>
          <p:blipFill>
            <a:blip r:embed="rId241" cstate="email">
              <a:extLst>
                <a:ext uri="{28A0092B-C50C-407E-A947-70E740481C1C}">
                  <a14:useLocalDpi xmlns:a14="http://schemas.microsoft.com/office/drawing/2010/main"/>
                </a:ext>
              </a:extLst>
            </a:blip>
            <a:stretch>
              <a:fillRect/>
            </a:stretch>
          </p:blipFill>
          <p:spPr>
            <a:xfrm>
              <a:off x="20127302" y="7686321"/>
              <a:ext cx="431135" cy="177271"/>
            </a:xfrm>
            <a:prstGeom prst="rect">
              <a:avLst/>
            </a:prstGeom>
          </p:spPr>
        </p:pic>
        <p:pic>
          <p:nvPicPr>
            <p:cNvPr id="254" name="Picture 253">
              <a:extLst>
                <a:ext uri="{FF2B5EF4-FFF2-40B4-BE49-F238E27FC236}">
                  <a16:creationId xmlns:a16="http://schemas.microsoft.com/office/drawing/2014/main" id="{3199B09A-4E0C-EE44-A215-9176D58A3785}"/>
                </a:ext>
              </a:extLst>
            </p:cNvPr>
            <p:cNvPicPr>
              <a:picLocks noChangeAspect="1"/>
            </p:cNvPicPr>
            <p:nvPr/>
          </p:nvPicPr>
          <p:blipFill>
            <a:blip r:embed="rId242" cstate="email">
              <a:extLst>
                <a:ext uri="{28A0092B-C50C-407E-A947-70E740481C1C}">
                  <a14:useLocalDpi xmlns:a14="http://schemas.microsoft.com/office/drawing/2010/main"/>
                </a:ext>
              </a:extLst>
            </a:blip>
            <a:stretch>
              <a:fillRect/>
            </a:stretch>
          </p:blipFill>
          <p:spPr>
            <a:xfrm>
              <a:off x="19279274" y="7407561"/>
              <a:ext cx="424432" cy="57756"/>
            </a:xfrm>
            <a:prstGeom prst="rect">
              <a:avLst/>
            </a:prstGeom>
          </p:spPr>
        </p:pic>
        <p:pic>
          <p:nvPicPr>
            <p:cNvPr id="255" name="Picture 254">
              <a:extLst>
                <a:ext uri="{FF2B5EF4-FFF2-40B4-BE49-F238E27FC236}">
                  <a16:creationId xmlns:a16="http://schemas.microsoft.com/office/drawing/2014/main" id="{DB80D336-2461-404A-BFD8-470A21675966}"/>
                </a:ext>
              </a:extLst>
            </p:cNvPr>
            <p:cNvPicPr>
              <a:picLocks noChangeAspect="1"/>
            </p:cNvPicPr>
            <p:nvPr/>
          </p:nvPicPr>
          <p:blipFill>
            <a:blip r:embed="rId243" cstate="email">
              <a:extLst>
                <a:ext uri="{28A0092B-C50C-407E-A947-70E740481C1C}">
                  <a14:useLocalDpi xmlns:a14="http://schemas.microsoft.com/office/drawing/2010/main"/>
                </a:ext>
              </a:extLst>
            </a:blip>
            <a:stretch>
              <a:fillRect/>
            </a:stretch>
          </p:blipFill>
          <p:spPr>
            <a:xfrm>
              <a:off x="18420968" y="7390625"/>
              <a:ext cx="599955" cy="91627"/>
            </a:xfrm>
            <a:prstGeom prst="rect">
              <a:avLst/>
            </a:prstGeom>
          </p:spPr>
        </p:pic>
        <p:pic>
          <p:nvPicPr>
            <p:cNvPr id="256" name="Picture 255">
              <a:extLst>
                <a:ext uri="{FF2B5EF4-FFF2-40B4-BE49-F238E27FC236}">
                  <a16:creationId xmlns:a16="http://schemas.microsoft.com/office/drawing/2014/main" id="{E416512B-4011-254C-952F-8FABAA8F214D}"/>
                </a:ext>
              </a:extLst>
            </p:cNvPr>
            <p:cNvPicPr>
              <a:picLocks noChangeAspect="1"/>
            </p:cNvPicPr>
            <p:nvPr/>
          </p:nvPicPr>
          <p:blipFill>
            <a:blip r:embed="rId244" cstate="email">
              <a:extLst>
                <a:ext uri="{28A0092B-C50C-407E-A947-70E740481C1C}">
                  <a14:useLocalDpi xmlns:a14="http://schemas.microsoft.com/office/drawing/2010/main"/>
                </a:ext>
              </a:extLst>
            </a:blip>
            <a:stretch>
              <a:fillRect/>
            </a:stretch>
          </p:blipFill>
          <p:spPr>
            <a:xfrm>
              <a:off x="20404246" y="8579912"/>
              <a:ext cx="530995" cy="82741"/>
            </a:xfrm>
            <a:prstGeom prst="rect">
              <a:avLst/>
            </a:prstGeom>
          </p:spPr>
        </p:pic>
        <p:pic>
          <p:nvPicPr>
            <p:cNvPr id="257" name="Picture 256">
              <a:extLst>
                <a:ext uri="{FF2B5EF4-FFF2-40B4-BE49-F238E27FC236}">
                  <a16:creationId xmlns:a16="http://schemas.microsoft.com/office/drawing/2014/main" id="{35A8176F-B46A-DA4B-8860-FA9B3CC92DDE}"/>
                </a:ext>
              </a:extLst>
            </p:cNvPr>
            <p:cNvPicPr>
              <a:picLocks noChangeAspect="1"/>
            </p:cNvPicPr>
            <p:nvPr/>
          </p:nvPicPr>
          <p:blipFill>
            <a:blip r:embed="rId245" cstate="email">
              <a:extLst>
                <a:ext uri="{28A0092B-C50C-407E-A947-70E740481C1C}">
                  <a14:useLocalDpi xmlns:a14="http://schemas.microsoft.com/office/drawing/2010/main"/>
                </a:ext>
              </a:extLst>
            </a:blip>
            <a:stretch>
              <a:fillRect/>
            </a:stretch>
          </p:blipFill>
          <p:spPr>
            <a:xfrm>
              <a:off x="20726534" y="7376697"/>
              <a:ext cx="585277" cy="119483"/>
            </a:xfrm>
            <a:prstGeom prst="rect">
              <a:avLst/>
            </a:prstGeom>
          </p:spPr>
        </p:pic>
        <p:pic>
          <p:nvPicPr>
            <p:cNvPr id="258" name="Picture 257">
              <a:extLst>
                <a:ext uri="{FF2B5EF4-FFF2-40B4-BE49-F238E27FC236}">
                  <a16:creationId xmlns:a16="http://schemas.microsoft.com/office/drawing/2014/main" id="{4E8D8B3D-3FDA-474B-A9C3-66E3AD7E2A69}"/>
                </a:ext>
              </a:extLst>
            </p:cNvPr>
            <p:cNvPicPr>
              <a:picLocks noChangeAspect="1"/>
            </p:cNvPicPr>
            <p:nvPr/>
          </p:nvPicPr>
          <p:blipFill>
            <a:blip r:embed="rId246" cstate="email">
              <a:extLst>
                <a:ext uri="{28A0092B-C50C-407E-A947-70E740481C1C}">
                  <a14:useLocalDpi xmlns:a14="http://schemas.microsoft.com/office/drawing/2010/main"/>
                </a:ext>
              </a:extLst>
            </a:blip>
            <a:stretch>
              <a:fillRect/>
            </a:stretch>
          </p:blipFill>
          <p:spPr>
            <a:xfrm>
              <a:off x="20767569" y="7553705"/>
              <a:ext cx="497941" cy="119483"/>
            </a:xfrm>
            <a:prstGeom prst="rect">
              <a:avLst/>
            </a:prstGeom>
          </p:spPr>
        </p:pic>
        <p:pic>
          <p:nvPicPr>
            <p:cNvPr id="259" name="Picture 258">
              <a:extLst>
                <a:ext uri="{FF2B5EF4-FFF2-40B4-BE49-F238E27FC236}">
                  <a16:creationId xmlns:a16="http://schemas.microsoft.com/office/drawing/2014/main" id="{DB8862E8-A937-B148-B653-8B8B5C174D6C}"/>
                </a:ext>
              </a:extLst>
            </p:cNvPr>
            <p:cNvPicPr>
              <a:picLocks noChangeAspect="1"/>
            </p:cNvPicPr>
            <p:nvPr/>
          </p:nvPicPr>
          <p:blipFill>
            <a:blip r:embed="rId247" cstate="email">
              <a:extLst>
                <a:ext uri="{28A0092B-C50C-407E-A947-70E740481C1C}">
                  <a14:useLocalDpi xmlns:a14="http://schemas.microsoft.com/office/drawing/2010/main"/>
                </a:ext>
              </a:extLst>
            </a:blip>
            <a:stretch>
              <a:fillRect/>
            </a:stretch>
          </p:blipFill>
          <p:spPr>
            <a:xfrm>
              <a:off x="19962055" y="7394231"/>
              <a:ext cx="506129" cy="84415"/>
            </a:xfrm>
            <a:prstGeom prst="rect">
              <a:avLst/>
            </a:prstGeom>
          </p:spPr>
        </p:pic>
        <p:pic>
          <p:nvPicPr>
            <p:cNvPr id="260" name="Picture 259">
              <a:extLst>
                <a:ext uri="{FF2B5EF4-FFF2-40B4-BE49-F238E27FC236}">
                  <a16:creationId xmlns:a16="http://schemas.microsoft.com/office/drawing/2014/main" id="{D835BB8B-6221-984A-972A-21E0B807BA05}"/>
                </a:ext>
              </a:extLst>
            </p:cNvPr>
            <p:cNvPicPr>
              <a:picLocks noChangeAspect="1"/>
            </p:cNvPicPr>
            <p:nvPr/>
          </p:nvPicPr>
          <p:blipFill>
            <a:blip r:embed="rId248" cstate="email">
              <a:extLst>
                <a:ext uri="{28A0092B-C50C-407E-A947-70E740481C1C}">
                  <a14:useLocalDpi xmlns:a14="http://schemas.microsoft.com/office/drawing/2010/main"/>
                </a:ext>
              </a:extLst>
            </a:blip>
            <a:stretch>
              <a:fillRect/>
            </a:stretch>
          </p:blipFill>
          <p:spPr>
            <a:xfrm>
              <a:off x="18689527" y="7053424"/>
              <a:ext cx="616211" cy="106093"/>
            </a:xfrm>
            <a:prstGeom prst="rect">
              <a:avLst/>
            </a:prstGeom>
          </p:spPr>
        </p:pic>
        <p:pic>
          <p:nvPicPr>
            <p:cNvPr id="261" name="Picture 260">
              <a:extLst>
                <a:ext uri="{FF2B5EF4-FFF2-40B4-BE49-F238E27FC236}">
                  <a16:creationId xmlns:a16="http://schemas.microsoft.com/office/drawing/2014/main" id="{516A6CE9-B7C5-3E4C-8585-47DCABC0F6B0}"/>
                </a:ext>
              </a:extLst>
            </p:cNvPr>
            <p:cNvPicPr>
              <a:picLocks noChangeAspect="1"/>
            </p:cNvPicPr>
            <p:nvPr/>
          </p:nvPicPr>
          <p:blipFill>
            <a:blip r:embed="rId249" cstate="email">
              <a:extLst>
                <a:ext uri="{28A0092B-C50C-407E-A947-70E740481C1C}">
                  <a14:useLocalDpi xmlns:a14="http://schemas.microsoft.com/office/drawing/2010/main"/>
                </a:ext>
              </a:extLst>
            </a:blip>
            <a:stretch>
              <a:fillRect/>
            </a:stretch>
          </p:blipFill>
          <p:spPr>
            <a:xfrm>
              <a:off x="20686183" y="8252428"/>
              <a:ext cx="584473" cy="77771"/>
            </a:xfrm>
            <a:prstGeom prst="rect">
              <a:avLst/>
            </a:prstGeom>
          </p:spPr>
        </p:pic>
        <p:pic>
          <p:nvPicPr>
            <p:cNvPr id="262" name="Picture 261">
              <a:extLst>
                <a:ext uri="{FF2B5EF4-FFF2-40B4-BE49-F238E27FC236}">
                  <a16:creationId xmlns:a16="http://schemas.microsoft.com/office/drawing/2014/main" id="{E7DC0E4A-63E0-2147-8B60-EB553E78CF59}"/>
                </a:ext>
              </a:extLst>
            </p:cNvPr>
            <p:cNvPicPr>
              <a:picLocks noChangeAspect="1"/>
            </p:cNvPicPr>
            <p:nvPr/>
          </p:nvPicPr>
          <p:blipFill>
            <a:blip r:embed="rId250" cstate="email">
              <a:extLst>
                <a:ext uri="{28A0092B-C50C-407E-A947-70E740481C1C}">
                  <a14:useLocalDpi xmlns:a14="http://schemas.microsoft.com/office/drawing/2010/main"/>
                </a:ext>
              </a:extLst>
            </a:blip>
            <a:stretch>
              <a:fillRect/>
            </a:stretch>
          </p:blipFill>
          <p:spPr>
            <a:xfrm>
              <a:off x="20998647" y="7147885"/>
              <a:ext cx="263018" cy="271187"/>
            </a:xfrm>
            <a:prstGeom prst="rect">
              <a:avLst/>
            </a:prstGeom>
          </p:spPr>
        </p:pic>
        <p:pic>
          <p:nvPicPr>
            <p:cNvPr id="263" name="Picture 262">
              <a:extLst>
                <a:ext uri="{FF2B5EF4-FFF2-40B4-BE49-F238E27FC236}">
                  <a16:creationId xmlns:a16="http://schemas.microsoft.com/office/drawing/2014/main" id="{640C73BA-5985-C64C-935A-19A1ED2FE8EB}"/>
                </a:ext>
              </a:extLst>
            </p:cNvPr>
            <p:cNvPicPr>
              <a:picLocks noChangeAspect="1"/>
            </p:cNvPicPr>
            <p:nvPr/>
          </p:nvPicPr>
          <p:blipFill>
            <a:blip r:embed="rId251" cstate="email">
              <a:extLst>
                <a:ext uri="{28A0092B-C50C-407E-A947-70E740481C1C}">
                  <a14:useLocalDpi xmlns:a14="http://schemas.microsoft.com/office/drawing/2010/main"/>
                </a:ext>
              </a:extLst>
            </a:blip>
            <a:stretch>
              <a:fillRect/>
            </a:stretch>
          </p:blipFill>
          <p:spPr>
            <a:xfrm>
              <a:off x="20273762" y="7201887"/>
              <a:ext cx="533394" cy="163182"/>
            </a:xfrm>
            <a:prstGeom prst="rect">
              <a:avLst/>
            </a:prstGeom>
          </p:spPr>
        </p:pic>
        <p:pic>
          <p:nvPicPr>
            <p:cNvPr id="264" name="Picture 263">
              <a:extLst>
                <a:ext uri="{FF2B5EF4-FFF2-40B4-BE49-F238E27FC236}">
                  <a16:creationId xmlns:a16="http://schemas.microsoft.com/office/drawing/2014/main" id="{5490B2FF-E2D0-9C4B-A52B-9DC4CA64543B}"/>
                </a:ext>
              </a:extLst>
            </p:cNvPr>
            <p:cNvPicPr>
              <a:picLocks noChangeAspect="1"/>
            </p:cNvPicPr>
            <p:nvPr/>
          </p:nvPicPr>
          <p:blipFill>
            <a:blip r:embed="rId252" cstate="email">
              <a:extLst>
                <a:ext uri="{28A0092B-C50C-407E-A947-70E740481C1C}">
                  <a14:useLocalDpi xmlns:a14="http://schemas.microsoft.com/office/drawing/2010/main"/>
                </a:ext>
              </a:extLst>
            </a:blip>
            <a:stretch>
              <a:fillRect/>
            </a:stretch>
          </p:blipFill>
          <p:spPr>
            <a:xfrm>
              <a:off x="20364581" y="7059493"/>
              <a:ext cx="520277" cy="93955"/>
            </a:xfrm>
            <a:prstGeom prst="rect">
              <a:avLst/>
            </a:prstGeom>
          </p:spPr>
        </p:pic>
        <p:pic>
          <p:nvPicPr>
            <p:cNvPr id="265" name="Picture 264">
              <a:extLst>
                <a:ext uri="{FF2B5EF4-FFF2-40B4-BE49-F238E27FC236}">
                  <a16:creationId xmlns:a16="http://schemas.microsoft.com/office/drawing/2014/main" id="{4168D550-4103-674C-80FB-B765A577EA54}"/>
                </a:ext>
              </a:extLst>
            </p:cNvPr>
            <p:cNvPicPr>
              <a:picLocks noChangeAspect="1"/>
            </p:cNvPicPr>
            <p:nvPr/>
          </p:nvPicPr>
          <p:blipFill>
            <a:blip r:embed="rId253"/>
            <a:stretch>
              <a:fillRect/>
            </a:stretch>
          </p:blipFill>
          <p:spPr>
            <a:xfrm>
              <a:off x="19497236" y="7039587"/>
              <a:ext cx="675848" cy="133766"/>
            </a:xfrm>
            <a:prstGeom prst="rect">
              <a:avLst/>
            </a:prstGeom>
          </p:spPr>
        </p:pic>
        <p:pic>
          <p:nvPicPr>
            <p:cNvPr id="266" name="Picture 265">
              <a:extLst>
                <a:ext uri="{FF2B5EF4-FFF2-40B4-BE49-F238E27FC236}">
                  <a16:creationId xmlns:a16="http://schemas.microsoft.com/office/drawing/2014/main" id="{90B053F1-0555-7749-9ED0-6DA039B53338}"/>
                </a:ext>
              </a:extLst>
            </p:cNvPr>
            <p:cNvPicPr>
              <a:picLocks noChangeAspect="1"/>
            </p:cNvPicPr>
            <p:nvPr/>
          </p:nvPicPr>
          <p:blipFill>
            <a:blip r:embed="rId254" cstate="email">
              <a:extLst>
                <a:ext uri="{28A0092B-C50C-407E-A947-70E740481C1C}">
                  <a14:useLocalDpi xmlns:a14="http://schemas.microsoft.com/office/drawing/2010/main"/>
                </a:ext>
              </a:extLst>
            </a:blip>
            <a:stretch>
              <a:fillRect/>
            </a:stretch>
          </p:blipFill>
          <p:spPr>
            <a:xfrm>
              <a:off x="20515043" y="7941028"/>
              <a:ext cx="532747" cy="70931"/>
            </a:xfrm>
            <a:prstGeom prst="rect">
              <a:avLst/>
            </a:prstGeom>
          </p:spPr>
        </p:pic>
        <p:pic>
          <p:nvPicPr>
            <p:cNvPr id="267" name="Picture 266">
              <a:extLst>
                <a:ext uri="{FF2B5EF4-FFF2-40B4-BE49-F238E27FC236}">
                  <a16:creationId xmlns:a16="http://schemas.microsoft.com/office/drawing/2014/main" id="{20771CAA-5DFC-9B41-A16B-D14765C718EF}"/>
                </a:ext>
              </a:extLst>
            </p:cNvPr>
            <p:cNvPicPr>
              <a:picLocks noChangeAspect="1"/>
            </p:cNvPicPr>
            <p:nvPr/>
          </p:nvPicPr>
          <p:blipFill>
            <a:blip r:embed="rId255" cstate="email">
              <a:extLst>
                <a:ext uri="{28A0092B-C50C-407E-A947-70E740481C1C}">
                  <a14:useLocalDpi xmlns:a14="http://schemas.microsoft.com/office/drawing/2010/main"/>
                </a:ext>
              </a:extLst>
            </a:blip>
            <a:stretch>
              <a:fillRect/>
            </a:stretch>
          </p:blipFill>
          <p:spPr>
            <a:xfrm>
              <a:off x="20824114" y="6707390"/>
              <a:ext cx="530995" cy="168521"/>
            </a:xfrm>
            <a:prstGeom prst="rect">
              <a:avLst/>
            </a:prstGeom>
          </p:spPr>
        </p:pic>
        <p:pic>
          <p:nvPicPr>
            <p:cNvPr id="268" name="Picture 267">
              <a:extLst>
                <a:ext uri="{FF2B5EF4-FFF2-40B4-BE49-F238E27FC236}">
                  <a16:creationId xmlns:a16="http://schemas.microsoft.com/office/drawing/2014/main" id="{4273E7B0-C40C-5F48-A69B-2698D21E35D5}"/>
                </a:ext>
              </a:extLst>
            </p:cNvPr>
            <p:cNvPicPr>
              <a:picLocks noChangeAspect="1"/>
            </p:cNvPicPr>
            <p:nvPr/>
          </p:nvPicPr>
          <p:blipFill>
            <a:blip r:embed="rId256" cstate="email">
              <a:extLst>
                <a:ext uri="{28A0092B-C50C-407E-A947-70E740481C1C}">
                  <a14:useLocalDpi xmlns:a14="http://schemas.microsoft.com/office/drawing/2010/main"/>
                </a:ext>
              </a:extLst>
            </a:blip>
            <a:stretch>
              <a:fillRect/>
            </a:stretch>
          </p:blipFill>
          <p:spPr>
            <a:xfrm>
              <a:off x="20024016" y="6697308"/>
              <a:ext cx="493401" cy="188682"/>
            </a:xfrm>
            <a:prstGeom prst="rect">
              <a:avLst/>
            </a:prstGeom>
          </p:spPr>
        </p:pic>
        <p:pic>
          <p:nvPicPr>
            <p:cNvPr id="269" name="Picture 268">
              <a:extLst>
                <a:ext uri="{FF2B5EF4-FFF2-40B4-BE49-F238E27FC236}">
                  <a16:creationId xmlns:a16="http://schemas.microsoft.com/office/drawing/2014/main" id="{ECDBACB9-AED5-4E4C-B621-CD6945CBA1B3}"/>
                </a:ext>
              </a:extLst>
            </p:cNvPr>
            <p:cNvPicPr>
              <a:picLocks noChangeAspect="1"/>
            </p:cNvPicPr>
            <p:nvPr/>
          </p:nvPicPr>
          <p:blipFill>
            <a:blip r:embed="rId257" cstate="email">
              <a:extLst>
                <a:ext uri="{28A0092B-C50C-407E-A947-70E740481C1C}">
                  <a14:useLocalDpi xmlns:a14="http://schemas.microsoft.com/office/drawing/2010/main"/>
                </a:ext>
              </a:extLst>
            </a:blip>
            <a:stretch>
              <a:fillRect/>
            </a:stretch>
          </p:blipFill>
          <p:spPr>
            <a:xfrm>
              <a:off x="20859215" y="6892342"/>
              <a:ext cx="404770" cy="152632"/>
            </a:xfrm>
            <a:prstGeom prst="rect">
              <a:avLst/>
            </a:prstGeom>
          </p:spPr>
        </p:pic>
        <p:pic>
          <p:nvPicPr>
            <p:cNvPr id="270" name="Picture 269">
              <a:extLst>
                <a:ext uri="{FF2B5EF4-FFF2-40B4-BE49-F238E27FC236}">
                  <a16:creationId xmlns:a16="http://schemas.microsoft.com/office/drawing/2014/main" id="{89473524-2B01-DB47-BF40-7E2E8DA11942}"/>
                </a:ext>
              </a:extLst>
            </p:cNvPr>
            <p:cNvPicPr>
              <a:picLocks noChangeAspect="1"/>
            </p:cNvPicPr>
            <p:nvPr/>
          </p:nvPicPr>
          <p:blipFill>
            <a:blip r:embed="rId258" cstate="email">
              <a:extLst>
                <a:ext uri="{28A0092B-C50C-407E-A947-70E740481C1C}">
                  <a14:useLocalDpi xmlns:a14="http://schemas.microsoft.com/office/drawing/2010/main"/>
                </a:ext>
              </a:extLst>
            </a:blip>
            <a:stretch>
              <a:fillRect/>
            </a:stretch>
          </p:blipFill>
          <p:spPr>
            <a:xfrm>
              <a:off x="19405176" y="6674909"/>
              <a:ext cx="312143" cy="233478"/>
            </a:xfrm>
            <a:prstGeom prst="rect">
              <a:avLst/>
            </a:prstGeom>
          </p:spPr>
        </p:pic>
        <p:pic>
          <p:nvPicPr>
            <p:cNvPr id="271" name="Picture 270">
              <a:extLst>
                <a:ext uri="{FF2B5EF4-FFF2-40B4-BE49-F238E27FC236}">
                  <a16:creationId xmlns:a16="http://schemas.microsoft.com/office/drawing/2014/main" id="{A3BA218D-FD6B-914E-A0AF-C0761557D396}"/>
                </a:ext>
              </a:extLst>
            </p:cNvPr>
            <p:cNvPicPr>
              <a:picLocks noChangeAspect="1"/>
            </p:cNvPicPr>
            <p:nvPr/>
          </p:nvPicPr>
          <p:blipFill>
            <a:blip r:embed="rId259" cstate="email">
              <a:extLst>
                <a:ext uri="{28A0092B-C50C-407E-A947-70E740481C1C}">
                  <a14:useLocalDpi xmlns:a14="http://schemas.microsoft.com/office/drawing/2010/main"/>
                </a:ext>
              </a:extLst>
            </a:blip>
            <a:stretch>
              <a:fillRect/>
            </a:stretch>
          </p:blipFill>
          <p:spPr>
            <a:xfrm>
              <a:off x="18581864" y="6696741"/>
              <a:ext cx="516615" cy="189815"/>
            </a:xfrm>
            <a:prstGeom prst="rect">
              <a:avLst/>
            </a:prstGeom>
          </p:spPr>
        </p:pic>
        <p:pic>
          <p:nvPicPr>
            <p:cNvPr id="272" name="Picture 271">
              <a:extLst>
                <a:ext uri="{FF2B5EF4-FFF2-40B4-BE49-F238E27FC236}">
                  <a16:creationId xmlns:a16="http://schemas.microsoft.com/office/drawing/2014/main" id="{D054E1F0-E7E5-4F4E-829F-4206CBB95717}"/>
                </a:ext>
              </a:extLst>
            </p:cNvPr>
            <p:cNvPicPr>
              <a:picLocks noChangeAspect="1"/>
            </p:cNvPicPr>
            <p:nvPr/>
          </p:nvPicPr>
          <p:blipFill>
            <a:blip r:embed="rId260" cstate="email">
              <a:extLst>
                <a:ext uri="{28A0092B-C50C-407E-A947-70E740481C1C}">
                  <a14:useLocalDpi xmlns:a14="http://schemas.microsoft.com/office/drawing/2010/main"/>
                </a:ext>
              </a:extLst>
            </a:blip>
            <a:stretch>
              <a:fillRect/>
            </a:stretch>
          </p:blipFill>
          <p:spPr>
            <a:xfrm>
              <a:off x="18384947" y="9662053"/>
              <a:ext cx="451578" cy="86767"/>
            </a:xfrm>
            <a:prstGeom prst="rect">
              <a:avLst/>
            </a:prstGeom>
          </p:spPr>
        </p:pic>
        <p:pic>
          <p:nvPicPr>
            <p:cNvPr id="273" name="Picture 272">
              <a:extLst>
                <a:ext uri="{FF2B5EF4-FFF2-40B4-BE49-F238E27FC236}">
                  <a16:creationId xmlns:a16="http://schemas.microsoft.com/office/drawing/2014/main" id="{03D2AA32-1F65-2741-A848-B86B2DA2A845}"/>
                </a:ext>
              </a:extLst>
            </p:cNvPr>
            <p:cNvPicPr>
              <a:picLocks noChangeAspect="1"/>
            </p:cNvPicPr>
            <p:nvPr/>
          </p:nvPicPr>
          <p:blipFill>
            <a:blip r:embed="rId261" cstate="email">
              <a:extLst>
                <a:ext uri="{28A0092B-C50C-407E-A947-70E740481C1C}">
                  <a14:useLocalDpi xmlns:a14="http://schemas.microsoft.com/office/drawing/2010/main"/>
                </a:ext>
              </a:extLst>
            </a:blip>
            <a:stretch>
              <a:fillRect/>
            </a:stretch>
          </p:blipFill>
          <p:spPr>
            <a:xfrm>
              <a:off x="20768286" y="9578746"/>
              <a:ext cx="525728" cy="253378"/>
            </a:xfrm>
            <a:prstGeom prst="rect">
              <a:avLst/>
            </a:prstGeom>
          </p:spPr>
        </p:pic>
        <p:pic>
          <p:nvPicPr>
            <p:cNvPr id="274" name="Picture 273">
              <a:extLst>
                <a:ext uri="{FF2B5EF4-FFF2-40B4-BE49-F238E27FC236}">
                  <a16:creationId xmlns:a16="http://schemas.microsoft.com/office/drawing/2014/main" id="{5C6FD3DE-ED57-664A-80C9-AE43C7329A0C}"/>
                </a:ext>
              </a:extLst>
            </p:cNvPr>
            <p:cNvPicPr>
              <a:picLocks noChangeAspect="1"/>
            </p:cNvPicPr>
            <p:nvPr/>
          </p:nvPicPr>
          <p:blipFill>
            <a:blip r:embed="rId262" cstate="email">
              <a:extLst>
                <a:ext uri="{28A0092B-C50C-407E-A947-70E740481C1C}">
                  <a14:useLocalDpi xmlns:a14="http://schemas.microsoft.com/office/drawing/2010/main"/>
                </a:ext>
              </a:extLst>
            </a:blip>
            <a:stretch>
              <a:fillRect/>
            </a:stretch>
          </p:blipFill>
          <p:spPr>
            <a:xfrm>
              <a:off x="20882320" y="9834694"/>
              <a:ext cx="520277" cy="95501"/>
            </a:xfrm>
            <a:prstGeom prst="rect">
              <a:avLst/>
            </a:prstGeom>
          </p:spPr>
        </p:pic>
        <p:pic>
          <p:nvPicPr>
            <p:cNvPr id="275" name="Picture 274">
              <a:extLst>
                <a:ext uri="{FF2B5EF4-FFF2-40B4-BE49-F238E27FC236}">
                  <a16:creationId xmlns:a16="http://schemas.microsoft.com/office/drawing/2014/main" id="{F9C3E414-3859-084A-98DF-8EC605BA7DD2}"/>
                </a:ext>
              </a:extLst>
            </p:cNvPr>
            <p:cNvPicPr>
              <a:picLocks noChangeAspect="1"/>
            </p:cNvPicPr>
            <p:nvPr/>
          </p:nvPicPr>
          <p:blipFill>
            <a:blip r:embed="rId263" cstate="email">
              <a:extLst>
                <a:ext uri="{28A0092B-C50C-407E-A947-70E740481C1C}">
                  <a14:useLocalDpi xmlns:a14="http://schemas.microsoft.com/office/drawing/2010/main"/>
                </a:ext>
              </a:extLst>
            </a:blip>
            <a:stretch>
              <a:fillRect/>
            </a:stretch>
          </p:blipFill>
          <p:spPr>
            <a:xfrm>
              <a:off x="19163902" y="9568463"/>
              <a:ext cx="424432" cy="261771"/>
            </a:xfrm>
            <a:prstGeom prst="rect">
              <a:avLst/>
            </a:prstGeom>
          </p:spPr>
        </p:pic>
        <p:pic>
          <p:nvPicPr>
            <p:cNvPr id="276" name="Picture 275">
              <a:extLst>
                <a:ext uri="{FF2B5EF4-FFF2-40B4-BE49-F238E27FC236}">
                  <a16:creationId xmlns:a16="http://schemas.microsoft.com/office/drawing/2014/main" id="{278BE11B-1273-274B-8125-DAA5AA649B56}"/>
                </a:ext>
              </a:extLst>
            </p:cNvPr>
            <p:cNvPicPr>
              <a:picLocks noChangeAspect="1"/>
            </p:cNvPicPr>
            <p:nvPr/>
          </p:nvPicPr>
          <p:blipFill>
            <a:blip r:embed="rId264" cstate="email">
              <a:extLst>
                <a:ext uri="{28A0092B-C50C-407E-A947-70E740481C1C}">
                  <a14:useLocalDpi xmlns:a14="http://schemas.microsoft.com/office/drawing/2010/main"/>
                </a:ext>
              </a:extLst>
            </a:blip>
            <a:stretch>
              <a:fillRect/>
            </a:stretch>
          </p:blipFill>
          <p:spPr>
            <a:xfrm>
              <a:off x="19915708" y="9616647"/>
              <a:ext cx="573127" cy="177576"/>
            </a:xfrm>
            <a:prstGeom prst="rect">
              <a:avLst/>
            </a:prstGeom>
          </p:spPr>
        </p:pic>
        <p:pic>
          <p:nvPicPr>
            <p:cNvPr id="277" name="Picture 276">
              <a:extLst>
                <a:ext uri="{FF2B5EF4-FFF2-40B4-BE49-F238E27FC236}">
                  <a16:creationId xmlns:a16="http://schemas.microsoft.com/office/drawing/2014/main" id="{61BE8288-7087-CD4B-B4D2-77EF1A456474}"/>
                </a:ext>
              </a:extLst>
            </p:cNvPr>
            <p:cNvPicPr>
              <a:picLocks noChangeAspect="1"/>
            </p:cNvPicPr>
            <p:nvPr/>
          </p:nvPicPr>
          <p:blipFill>
            <a:blip r:embed="rId265" cstate="email">
              <a:extLst>
                <a:ext uri="{28A0092B-C50C-407E-A947-70E740481C1C}">
                  <a14:useLocalDpi xmlns:a14="http://schemas.microsoft.com/office/drawing/2010/main"/>
                </a:ext>
              </a:extLst>
            </a:blip>
            <a:stretch>
              <a:fillRect/>
            </a:stretch>
          </p:blipFill>
          <p:spPr>
            <a:xfrm>
              <a:off x="18491443" y="9312737"/>
              <a:ext cx="554704" cy="213369"/>
            </a:xfrm>
            <a:prstGeom prst="rect">
              <a:avLst/>
            </a:prstGeom>
          </p:spPr>
        </p:pic>
        <p:pic>
          <p:nvPicPr>
            <p:cNvPr id="278" name="Picture 277">
              <a:extLst>
                <a:ext uri="{FF2B5EF4-FFF2-40B4-BE49-F238E27FC236}">
                  <a16:creationId xmlns:a16="http://schemas.microsoft.com/office/drawing/2014/main" id="{3003342D-3602-F146-B7F2-73E3066F67F0}"/>
                </a:ext>
              </a:extLst>
            </p:cNvPr>
            <p:cNvPicPr>
              <a:picLocks noChangeAspect="1"/>
            </p:cNvPicPr>
            <p:nvPr/>
          </p:nvPicPr>
          <p:blipFill>
            <a:blip r:embed="rId266" cstate="email">
              <a:extLst>
                <a:ext uri="{28A0092B-C50C-407E-A947-70E740481C1C}">
                  <a14:useLocalDpi xmlns:a14="http://schemas.microsoft.com/office/drawing/2010/main"/>
                </a:ext>
              </a:extLst>
            </a:blip>
            <a:stretch>
              <a:fillRect/>
            </a:stretch>
          </p:blipFill>
          <p:spPr>
            <a:xfrm>
              <a:off x="20324963" y="9340200"/>
              <a:ext cx="490380" cy="158443"/>
            </a:xfrm>
            <a:prstGeom prst="rect">
              <a:avLst/>
            </a:prstGeom>
          </p:spPr>
        </p:pic>
        <p:pic>
          <p:nvPicPr>
            <p:cNvPr id="279" name="Picture 278">
              <a:extLst>
                <a:ext uri="{FF2B5EF4-FFF2-40B4-BE49-F238E27FC236}">
                  <a16:creationId xmlns:a16="http://schemas.microsoft.com/office/drawing/2014/main" id="{A0AAD15E-924C-2F49-A26D-0C44ED4AFD9E}"/>
                </a:ext>
              </a:extLst>
            </p:cNvPr>
            <p:cNvPicPr>
              <a:picLocks noChangeAspect="1"/>
            </p:cNvPicPr>
            <p:nvPr/>
          </p:nvPicPr>
          <p:blipFill>
            <a:blip r:embed="rId267" cstate="email">
              <a:extLst>
                <a:ext uri="{28A0092B-C50C-407E-A947-70E740481C1C}">
                  <a14:useLocalDpi xmlns:a14="http://schemas.microsoft.com/office/drawing/2010/main"/>
                </a:ext>
              </a:extLst>
            </a:blip>
            <a:stretch>
              <a:fillRect/>
            </a:stretch>
          </p:blipFill>
          <p:spPr>
            <a:xfrm>
              <a:off x="20953410" y="9512169"/>
              <a:ext cx="456845" cy="168521"/>
            </a:xfrm>
            <a:prstGeom prst="rect">
              <a:avLst/>
            </a:prstGeom>
          </p:spPr>
        </p:pic>
        <p:pic>
          <p:nvPicPr>
            <p:cNvPr id="280" name="Picture 279">
              <a:extLst>
                <a:ext uri="{FF2B5EF4-FFF2-40B4-BE49-F238E27FC236}">
                  <a16:creationId xmlns:a16="http://schemas.microsoft.com/office/drawing/2014/main" id="{B81CE81D-0915-E641-A927-E3639D4F08FD}"/>
                </a:ext>
              </a:extLst>
            </p:cNvPr>
            <p:cNvPicPr>
              <a:picLocks noChangeAspect="1"/>
            </p:cNvPicPr>
            <p:nvPr/>
          </p:nvPicPr>
          <p:blipFill>
            <a:blip r:embed="rId268" cstate="email">
              <a:extLst>
                <a:ext uri="{28A0092B-C50C-407E-A947-70E740481C1C}">
                  <a14:useLocalDpi xmlns:a14="http://schemas.microsoft.com/office/drawing/2010/main"/>
                </a:ext>
              </a:extLst>
            </a:blip>
            <a:stretch>
              <a:fillRect/>
            </a:stretch>
          </p:blipFill>
          <p:spPr>
            <a:xfrm>
              <a:off x="19298376" y="9337245"/>
              <a:ext cx="774359" cy="164350"/>
            </a:xfrm>
            <a:prstGeom prst="rect">
              <a:avLst/>
            </a:prstGeom>
          </p:spPr>
        </p:pic>
        <p:pic>
          <p:nvPicPr>
            <p:cNvPr id="281" name="Picture 280">
              <a:extLst>
                <a:ext uri="{FF2B5EF4-FFF2-40B4-BE49-F238E27FC236}">
                  <a16:creationId xmlns:a16="http://schemas.microsoft.com/office/drawing/2014/main" id="{E13E6578-8E4E-504D-988D-146F58892B97}"/>
                </a:ext>
              </a:extLst>
            </p:cNvPr>
            <p:cNvPicPr>
              <a:picLocks noChangeAspect="1"/>
            </p:cNvPicPr>
            <p:nvPr/>
          </p:nvPicPr>
          <p:blipFill>
            <a:blip r:embed="rId269" cstate="email">
              <a:extLst>
                <a:ext uri="{28A0092B-C50C-407E-A947-70E740481C1C}">
                  <a14:useLocalDpi xmlns:a14="http://schemas.microsoft.com/office/drawing/2010/main"/>
                </a:ext>
              </a:extLst>
            </a:blip>
            <a:stretch>
              <a:fillRect/>
            </a:stretch>
          </p:blipFill>
          <p:spPr>
            <a:xfrm>
              <a:off x="17756453" y="9350609"/>
              <a:ext cx="482762" cy="137625"/>
            </a:xfrm>
            <a:prstGeom prst="rect">
              <a:avLst/>
            </a:prstGeom>
          </p:spPr>
        </p:pic>
        <p:pic>
          <p:nvPicPr>
            <p:cNvPr id="282" name="Picture 281">
              <a:extLst>
                <a:ext uri="{FF2B5EF4-FFF2-40B4-BE49-F238E27FC236}">
                  <a16:creationId xmlns:a16="http://schemas.microsoft.com/office/drawing/2014/main" id="{E09EF7FF-5ED0-B244-8A9B-AAEB64CD4816}"/>
                </a:ext>
              </a:extLst>
            </p:cNvPr>
            <p:cNvPicPr>
              <a:picLocks noChangeAspect="1"/>
            </p:cNvPicPr>
            <p:nvPr/>
          </p:nvPicPr>
          <p:blipFill>
            <a:blip r:embed="rId270" cstate="email">
              <a:extLst>
                <a:ext uri="{28A0092B-C50C-407E-A947-70E740481C1C}">
                  <a14:useLocalDpi xmlns:a14="http://schemas.microsoft.com/office/drawing/2010/main"/>
                </a:ext>
              </a:extLst>
            </a:blip>
            <a:stretch>
              <a:fillRect/>
            </a:stretch>
          </p:blipFill>
          <p:spPr>
            <a:xfrm>
              <a:off x="20264981" y="9582347"/>
              <a:ext cx="436196" cy="28165"/>
            </a:xfrm>
            <a:prstGeom prst="rect">
              <a:avLst/>
            </a:prstGeom>
          </p:spPr>
        </p:pic>
        <p:pic>
          <p:nvPicPr>
            <p:cNvPr id="283" name="Picture 282">
              <a:extLst>
                <a:ext uri="{FF2B5EF4-FFF2-40B4-BE49-F238E27FC236}">
                  <a16:creationId xmlns:a16="http://schemas.microsoft.com/office/drawing/2014/main" id="{1E1C89A4-96D3-CB4E-B43C-439AA821D2AF}"/>
                </a:ext>
              </a:extLst>
            </p:cNvPr>
            <p:cNvPicPr>
              <a:picLocks noChangeAspect="1"/>
            </p:cNvPicPr>
            <p:nvPr/>
          </p:nvPicPr>
          <p:blipFill>
            <a:blip r:embed="rId271"/>
            <a:stretch>
              <a:fillRect/>
            </a:stretch>
          </p:blipFill>
          <p:spPr>
            <a:xfrm>
              <a:off x="17781524" y="9047312"/>
              <a:ext cx="404536" cy="221778"/>
            </a:xfrm>
            <a:prstGeom prst="rect">
              <a:avLst/>
            </a:prstGeom>
          </p:spPr>
        </p:pic>
        <p:pic>
          <p:nvPicPr>
            <p:cNvPr id="284" name="Picture 283">
              <a:extLst>
                <a:ext uri="{FF2B5EF4-FFF2-40B4-BE49-F238E27FC236}">
                  <a16:creationId xmlns:a16="http://schemas.microsoft.com/office/drawing/2014/main" id="{9D35625A-C0FC-D049-A301-1806D9FD5632}"/>
                </a:ext>
              </a:extLst>
            </p:cNvPr>
            <p:cNvPicPr>
              <a:picLocks noChangeAspect="1"/>
            </p:cNvPicPr>
            <p:nvPr/>
          </p:nvPicPr>
          <p:blipFill>
            <a:blip r:embed="rId272"/>
            <a:stretch>
              <a:fillRect/>
            </a:stretch>
          </p:blipFill>
          <p:spPr>
            <a:xfrm>
              <a:off x="18414025" y="9149102"/>
              <a:ext cx="742576" cy="64620"/>
            </a:xfrm>
            <a:prstGeom prst="rect">
              <a:avLst/>
            </a:prstGeom>
          </p:spPr>
        </p:pic>
        <p:pic>
          <p:nvPicPr>
            <p:cNvPr id="285" name="Picture 284">
              <a:extLst>
                <a:ext uri="{FF2B5EF4-FFF2-40B4-BE49-F238E27FC236}">
                  <a16:creationId xmlns:a16="http://schemas.microsoft.com/office/drawing/2014/main" id="{0B88FFB9-EA41-3443-BB0D-227D3D2457D9}"/>
                </a:ext>
              </a:extLst>
            </p:cNvPr>
            <p:cNvPicPr>
              <a:picLocks noChangeAspect="1"/>
            </p:cNvPicPr>
            <p:nvPr/>
          </p:nvPicPr>
          <p:blipFill>
            <a:blip r:embed="rId273"/>
            <a:stretch>
              <a:fillRect/>
            </a:stretch>
          </p:blipFill>
          <p:spPr>
            <a:xfrm>
              <a:off x="16810983" y="9074923"/>
              <a:ext cx="742576" cy="213814"/>
            </a:xfrm>
            <a:prstGeom prst="rect">
              <a:avLst/>
            </a:prstGeom>
          </p:spPr>
        </p:pic>
        <p:pic>
          <p:nvPicPr>
            <p:cNvPr id="286" name="Picture 285">
              <a:extLst>
                <a:ext uri="{FF2B5EF4-FFF2-40B4-BE49-F238E27FC236}">
                  <a16:creationId xmlns:a16="http://schemas.microsoft.com/office/drawing/2014/main" id="{1BD23285-0533-2849-AF17-B45EB44152B8}"/>
                </a:ext>
              </a:extLst>
            </p:cNvPr>
            <p:cNvPicPr>
              <a:picLocks noChangeAspect="1"/>
            </p:cNvPicPr>
            <p:nvPr/>
          </p:nvPicPr>
          <p:blipFill>
            <a:blip r:embed="rId274"/>
            <a:stretch>
              <a:fillRect/>
            </a:stretch>
          </p:blipFill>
          <p:spPr>
            <a:xfrm>
              <a:off x="16096697" y="9114690"/>
              <a:ext cx="486324" cy="136592"/>
            </a:xfrm>
            <a:prstGeom prst="rect">
              <a:avLst/>
            </a:prstGeom>
          </p:spPr>
        </p:pic>
        <p:pic>
          <p:nvPicPr>
            <p:cNvPr id="287" name="Picture 286">
              <a:extLst>
                <a:ext uri="{FF2B5EF4-FFF2-40B4-BE49-F238E27FC236}">
                  <a16:creationId xmlns:a16="http://schemas.microsoft.com/office/drawing/2014/main" id="{53704248-78D3-F045-B667-14624237FBE5}"/>
                </a:ext>
              </a:extLst>
            </p:cNvPr>
            <p:cNvPicPr>
              <a:picLocks noChangeAspect="1"/>
            </p:cNvPicPr>
            <p:nvPr/>
          </p:nvPicPr>
          <p:blipFill>
            <a:blip r:embed="rId275"/>
            <a:stretch>
              <a:fillRect/>
            </a:stretch>
          </p:blipFill>
          <p:spPr>
            <a:xfrm>
              <a:off x="19384568" y="9104666"/>
              <a:ext cx="519500" cy="183146"/>
            </a:xfrm>
            <a:prstGeom prst="rect">
              <a:avLst/>
            </a:prstGeom>
          </p:spPr>
        </p:pic>
      </p:grpSp>
    </p:spTree>
    <p:extLst>
      <p:ext uri="{BB962C8B-B14F-4D97-AF65-F5344CB8AC3E}">
        <p14:creationId xmlns:p14="http://schemas.microsoft.com/office/powerpoint/2010/main" val="333868462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25ECA5F-74CB-8F4D-A8D3-1FEF3E71A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708" y="4745879"/>
            <a:ext cx="4610100" cy="4902200"/>
          </a:xfrm>
          <a:prstGeom prst="rect">
            <a:avLst/>
          </a:prstGeom>
        </p:spPr>
      </p:pic>
      <p:pic>
        <p:nvPicPr>
          <p:cNvPr id="8" name="Picture 7">
            <a:extLst>
              <a:ext uri="{FF2B5EF4-FFF2-40B4-BE49-F238E27FC236}">
                <a16:creationId xmlns:a16="http://schemas.microsoft.com/office/drawing/2014/main" id="{2F0E3415-90DD-3C4F-9622-C69670F0A2A9}"/>
              </a:ext>
            </a:extLst>
          </p:cNvPr>
          <p:cNvPicPr>
            <a:picLocks noChangeAspect="1"/>
          </p:cNvPicPr>
          <p:nvPr/>
        </p:nvPicPr>
        <p:blipFill>
          <a:blip r:embed="rId4"/>
          <a:stretch>
            <a:fillRect/>
          </a:stretch>
        </p:blipFill>
        <p:spPr>
          <a:xfrm>
            <a:off x="18623286" y="8348302"/>
            <a:ext cx="4892944" cy="5340221"/>
          </a:xfrm>
          <a:prstGeom prst="rect">
            <a:avLst/>
          </a:prstGeom>
        </p:spPr>
      </p:pic>
      <p:pic>
        <p:nvPicPr>
          <p:cNvPr id="3" name="Picture 2"/>
          <p:cNvPicPr>
            <a:picLocks noChangeAspect="1"/>
          </p:cNvPicPr>
          <p:nvPr/>
        </p:nvPicPr>
        <p:blipFill rotWithShape="1">
          <a:blip r:embed="rId5"/>
          <a:srcRect l="-297"/>
          <a:stretch/>
        </p:blipFill>
        <p:spPr>
          <a:xfrm>
            <a:off x="6117490" y="4745879"/>
            <a:ext cx="6108032" cy="8874070"/>
          </a:xfrm>
          <a:prstGeom prst="rect">
            <a:avLst/>
          </a:prstGeom>
          <a:ln w="76200">
            <a:solidFill>
              <a:schemeClr val="bg1"/>
            </a:solidFill>
          </a:ln>
        </p:spPr>
      </p:pic>
      <p:pic>
        <p:nvPicPr>
          <p:cNvPr id="1026" name="Picture 2" descr="Image result for amazon echo"/>
          <p:cNvPicPr>
            <a:picLocks noChangeAspect="1" noChangeArrowheads="1"/>
          </p:cNvPicPr>
          <p:nvPr/>
        </p:nvPicPr>
        <p:blipFill rotWithShape="1">
          <a:blip r:embed="rId6">
            <a:extLst>
              <a:ext uri="{28A0092B-C50C-407E-A947-70E740481C1C}">
                <a14:useLocalDpi xmlns:a14="http://schemas.microsoft.com/office/drawing/2010/main" val="0"/>
              </a:ext>
            </a:extLst>
          </a:blip>
          <a:srcRect l="27016" r="27333"/>
          <a:stretch/>
        </p:blipFill>
        <p:spPr bwMode="auto">
          <a:xfrm>
            <a:off x="12249021" y="4745879"/>
            <a:ext cx="6079851" cy="8869680"/>
          </a:xfrm>
          <a:prstGeom prst="rect">
            <a:avLst/>
          </a:prstGeom>
          <a:noFill/>
          <a:ln w="76200">
            <a:solidFill>
              <a:schemeClr val="bg1"/>
            </a:solidFill>
          </a:ln>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p:nvPicPr>
        <p:blipFill rotWithShape="1">
          <a:blip r:embed="rId7"/>
          <a:srcRect r="6498"/>
          <a:stretch/>
        </p:blipFill>
        <p:spPr>
          <a:xfrm>
            <a:off x="2009" y="4745879"/>
            <a:ext cx="6091989" cy="8869680"/>
          </a:xfrm>
          <a:prstGeom prst="rect">
            <a:avLst/>
          </a:prstGeom>
          <a:ln w="76200">
            <a:solidFill>
              <a:schemeClr val="bg1"/>
            </a:solidFill>
          </a:ln>
        </p:spPr>
      </p:pic>
      <p:grpSp>
        <p:nvGrpSpPr>
          <p:cNvPr id="7" name="Group 6"/>
          <p:cNvGrpSpPr/>
          <p:nvPr/>
        </p:nvGrpSpPr>
        <p:grpSpPr>
          <a:xfrm>
            <a:off x="-108281" y="6936356"/>
            <a:ext cx="24616611" cy="1606830"/>
            <a:chOff x="-54142" y="3432738"/>
            <a:chExt cx="12308305" cy="803415"/>
          </a:xfrm>
        </p:grpSpPr>
        <p:sp>
          <p:nvSpPr>
            <p:cNvPr id="10" name="Rectangle 9"/>
            <p:cNvSpPr/>
            <p:nvPr/>
          </p:nvSpPr>
          <p:spPr>
            <a:xfrm>
              <a:off x="-54142" y="3460319"/>
              <a:ext cx="12308305" cy="775834"/>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13" name="TextBox 12"/>
            <p:cNvSpPr txBox="1"/>
            <p:nvPr/>
          </p:nvSpPr>
          <p:spPr>
            <a:xfrm>
              <a:off x="-2" y="3615618"/>
              <a:ext cx="3024558" cy="423193"/>
            </a:xfrm>
            <a:prstGeom prst="rect">
              <a:avLst/>
            </a:prstGeom>
            <a:noFill/>
          </p:spPr>
          <p:txBody>
            <a:bodyPr wrap="square" rtlCol="0">
              <a:spAutoFit/>
            </a:bodyPr>
            <a:lstStyle/>
            <a:p>
              <a:pPr algn="ctr"/>
              <a:r>
                <a:rPr lang="en-US" sz="4900" dirty="0"/>
                <a:t>Search &amp; Discovery</a:t>
              </a:r>
            </a:p>
          </p:txBody>
        </p:sp>
        <p:sp>
          <p:nvSpPr>
            <p:cNvPr id="14" name="TextBox 13"/>
            <p:cNvSpPr txBox="1"/>
            <p:nvPr/>
          </p:nvSpPr>
          <p:spPr>
            <a:xfrm>
              <a:off x="3655594" y="3646098"/>
              <a:ext cx="1828800" cy="423193"/>
            </a:xfrm>
            <a:prstGeom prst="rect">
              <a:avLst/>
            </a:prstGeom>
            <a:noFill/>
          </p:spPr>
          <p:txBody>
            <a:bodyPr wrap="square" rtlCol="0">
              <a:spAutoFit/>
            </a:bodyPr>
            <a:lstStyle/>
            <a:p>
              <a:pPr algn="ctr"/>
              <a:r>
                <a:rPr lang="en-US" sz="4900" dirty="0"/>
                <a:t>Robotics</a:t>
              </a:r>
            </a:p>
          </p:txBody>
        </p:sp>
        <p:sp>
          <p:nvSpPr>
            <p:cNvPr id="15" name="TextBox 14"/>
            <p:cNvSpPr txBox="1"/>
            <p:nvPr/>
          </p:nvSpPr>
          <p:spPr>
            <a:xfrm>
              <a:off x="6704596" y="3432738"/>
              <a:ext cx="1828800" cy="800219"/>
            </a:xfrm>
            <a:prstGeom prst="rect">
              <a:avLst/>
            </a:prstGeom>
            <a:noFill/>
          </p:spPr>
          <p:txBody>
            <a:bodyPr wrap="square" rtlCol="0">
              <a:spAutoFit/>
            </a:bodyPr>
            <a:lstStyle/>
            <a:p>
              <a:pPr algn="ctr"/>
              <a:r>
                <a:rPr lang="en-US" sz="4900" dirty="0"/>
                <a:t>Natural Language</a:t>
              </a:r>
            </a:p>
          </p:txBody>
        </p:sp>
        <p:sp>
          <p:nvSpPr>
            <p:cNvPr id="16" name="TextBox 15"/>
            <p:cNvSpPr txBox="1"/>
            <p:nvPr/>
          </p:nvSpPr>
          <p:spPr>
            <a:xfrm>
              <a:off x="9757637" y="3432738"/>
              <a:ext cx="1828800" cy="800219"/>
            </a:xfrm>
            <a:prstGeom prst="rect">
              <a:avLst/>
            </a:prstGeom>
            <a:noFill/>
          </p:spPr>
          <p:txBody>
            <a:bodyPr wrap="square" rtlCol="0">
              <a:spAutoFit/>
            </a:bodyPr>
            <a:lstStyle/>
            <a:p>
              <a:pPr algn="ctr"/>
              <a:r>
                <a:rPr lang="en-US" sz="4900" dirty="0"/>
                <a:t>Computer Vision</a:t>
              </a:r>
            </a:p>
          </p:txBody>
        </p:sp>
      </p:grpSp>
      <p:sp>
        <p:nvSpPr>
          <p:cNvPr id="19" name="Title 1">
            <a:extLst>
              <a:ext uri="{FF2B5EF4-FFF2-40B4-BE49-F238E27FC236}">
                <a16:creationId xmlns:a16="http://schemas.microsoft.com/office/drawing/2014/main" id="{2093B9D0-250A-7741-B07D-FFFBDE2FC6EA}"/>
              </a:ext>
            </a:extLst>
          </p:cNvPr>
          <p:cNvSpPr txBox="1">
            <a:spLocks/>
          </p:cNvSpPr>
          <p:nvPr/>
        </p:nvSpPr>
        <p:spPr>
          <a:xfrm>
            <a:off x="1821183" y="486734"/>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hangingPunct="1"/>
            <a:r>
              <a:rPr lang="en-US" sz="6500" b="1" dirty="0"/>
              <a:t>Business Use Cases for Data Science</a:t>
            </a:r>
          </a:p>
        </p:txBody>
      </p:sp>
    </p:spTree>
    <p:extLst>
      <p:ext uri="{BB962C8B-B14F-4D97-AF65-F5344CB8AC3E}">
        <p14:creationId xmlns:p14="http://schemas.microsoft.com/office/powerpoint/2010/main" val="1831928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Neurobiological Physics?…"/>
          <p:cNvSpPr txBox="1"/>
          <p:nvPr/>
        </p:nvSpPr>
        <p:spPr>
          <a:xfrm>
            <a:off x="1596930" y="2850270"/>
            <a:ext cx="8297371" cy="8974159"/>
          </a:xfrm>
          <a:prstGeom prst="rect">
            <a:avLst/>
          </a:prstGeom>
          <a:ln w="12700">
            <a:miter lim="400000"/>
          </a:ln>
          <a:extLst>
            <a:ext uri="{C572A759-6A51-4108-AA02-DFA0A04FC94B}">
              <ma14:wrappingTextBoxFlag xmlns:ma14="http://schemas.microsoft.com/office/mac/drawingml/2011/main" xmlns="" val="1"/>
            </a:ext>
          </a:extLst>
        </p:spPr>
        <p:txBody>
          <a:bodyPr wrap="none" lIns="85044" tIns="85044" rIns="85044" bIns="85044">
            <a:spAutoFit/>
          </a:bodyPr>
          <a:lstStyle/>
          <a:p>
            <a:pPr algn="l" defTabSz="765399">
              <a:defRPr sz="2900" b="1">
                <a:latin typeface="Helvetica"/>
                <a:ea typeface="Helvetica"/>
                <a:cs typeface="Helvetica"/>
                <a:sym typeface="Helvetica"/>
              </a:defRPr>
            </a:pPr>
            <a:r>
              <a:rPr lang="en-US" sz="4400" dirty="0">
                <a:solidFill>
                  <a:schemeClr val="tx1"/>
                </a:solidFill>
              </a:rPr>
              <a:t>From small to big data</a:t>
            </a:r>
            <a:endParaRPr sz="4400" dirty="0">
              <a:solidFill>
                <a:schemeClr val="tx1"/>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r>
              <a:rPr lang="en-US" sz="4400" dirty="0">
                <a:solidFill>
                  <a:srgbClr val="FFFF00"/>
                </a:solidFill>
              </a:rPr>
              <a:t>Natural Language Processing </a:t>
            </a:r>
            <a:br>
              <a:rPr lang="en-US" sz="4400" dirty="0">
                <a:solidFill>
                  <a:srgbClr val="FFFF00"/>
                </a:solidFill>
              </a:rPr>
            </a:br>
            <a:r>
              <a:rPr lang="en-US" sz="4400" dirty="0">
                <a:solidFill>
                  <a:srgbClr val="FFFF00"/>
                </a:solidFill>
              </a:rPr>
              <a:t>   &amp; Applications</a:t>
            </a:r>
            <a:endParaRPr sz="4400" dirty="0">
              <a:solidFill>
                <a:srgbClr val="FFFF00"/>
              </a:solidFill>
            </a:endParaRPr>
          </a:p>
          <a:p>
            <a:pPr algn="l" defTabSz="765399">
              <a:defRPr sz="2900" b="1">
                <a:latin typeface="Helvetica"/>
                <a:ea typeface="Helvetica"/>
                <a:cs typeface="Helvetica"/>
                <a:sym typeface="Helvetica"/>
              </a:defRPr>
            </a:pPr>
            <a:endParaRPr lang="en-US"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r>
              <a:rPr lang="en-US" sz="4400" dirty="0"/>
              <a:t>Data Science in practice</a:t>
            </a:r>
            <a:endParaRPr sz="4400" dirty="0"/>
          </a:p>
        </p:txBody>
      </p:sp>
      <p:sp>
        <p:nvSpPr>
          <p:cNvPr id="4" name="Neurobiological  Physics…"/>
          <p:cNvSpPr txBox="1"/>
          <p:nvPr/>
        </p:nvSpPr>
        <p:spPr>
          <a:xfrm>
            <a:off x="3881793" y="645616"/>
            <a:ext cx="16539921" cy="92333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Applied Mathematics in the Tech Industry</a:t>
            </a:r>
            <a:endParaRPr sz="6000" dirty="0">
              <a:latin typeface="Helvetica"/>
              <a:cs typeface="Helvetica"/>
            </a:endParaRPr>
          </a:p>
        </p:txBody>
      </p:sp>
      <p:grpSp>
        <p:nvGrpSpPr>
          <p:cNvPr id="16" name="Group 15"/>
          <p:cNvGrpSpPr/>
          <p:nvPr/>
        </p:nvGrpSpPr>
        <p:grpSpPr>
          <a:xfrm>
            <a:off x="14788444" y="2152651"/>
            <a:ext cx="8450210" cy="2383248"/>
            <a:chOff x="13259506" y="2152650"/>
            <a:chExt cx="9979148" cy="2814461"/>
          </a:xfrm>
        </p:grpSpPr>
        <p:pic>
          <p:nvPicPr>
            <p:cNvPr id="6" name="Picture 5" descr="big_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836" y="2152650"/>
              <a:ext cx="4225818" cy="2814461"/>
            </a:xfrm>
            <a:prstGeom prst="rect">
              <a:avLst/>
            </a:prstGeom>
          </p:spPr>
        </p:pic>
        <p:pic>
          <p:nvPicPr>
            <p:cNvPr id="2" name="Picture 1" descr="stats_hypo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9506" y="2571044"/>
              <a:ext cx="4330700" cy="1803400"/>
            </a:xfrm>
            <a:prstGeom prst="rect">
              <a:avLst/>
            </a:prstGeom>
          </p:spPr>
        </p:pic>
        <p:cxnSp>
          <p:nvCxnSpPr>
            <p:cNvPr id="10" name="Straight Arrow Connector 9">
              <a:extLst>
                <a:ext uri="{FF2B5EF4-FFF2-40B4-BE49-F238E27FC236}">
                  <a16:creationId xmlns:a16="http://schemas.microsoft.com/office/drawing/2014/main" id="{E345F382-926A-A746-83CD-98AE612D2B3B}"/>
                </a:ext>
              </a:extLst>
            </p:cNvPr>
            <p:cNvCxnSpPr/>
            <p:nvPr/>
          </p:nvCxnSpPr>
          <p:spPr>
            <a:xfrm>
              <a:off x="17590206" y="3413392"/>
              <a:ext cx="2107095" cy="0"/>
            </a:xfrm>
            <a:prstGeom prst="straightConnector1">
              <a:avLst/>
            </a:prstGeom>
            <a:noFill/>
            <a:ln w="1016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pic>
        <p:nvPicPr>
          <p:cNvPr id="12" name="Picture 11" descr="pipel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4827" y="10562134"/>
            <a:ext cx="5863872" cy="1293850"/>
          </a:xfrm>
          <a:prstGeom prst="rect">
            <a:avLst/>
          </a:prstGeom>
        </p:spPr>
      </p:pic>
      <p:pic>
        <p:nvPicPr>
          <p:cNvPr id="9" name="Picture 8">
            <a:extLst>
              <a:ext uri="{FF2B5EF4-FFF2-40B4-BE49-F238E27FC236}">
                <a16:creationId xmlns:a16="http://schemas.microsoft.com/office/drawing/2014/main" id="{6CFEBDD5-AAC0-5444-8247-BE47BB9D6EB2}"/>
              </a:ext>
            </a:extLst>
          </p:cNvPr>
          <p:cNvPicPr>
            <a:picLocks noChangeAspect="1"/>
          </p:cNvPicPr>
          <p:nvPr/>
        </p:nvPicPr>
        <p:blipFill>
          <a:blip r:embed="rId5"/>
          <a:stretch>
            <a:fillRect/>
          </a:stretch>
        </p:blipFill>
        <p:spPr>
          <a:xfrm>
            <a:off x="13762059" y="5434162"/>
            <a:ext cx="2136063" cy="2151785"/>
          </a:xfrm>
          <a:prstGeom prst="rect">
            <a:avLst/>
          </a:prstGeom>
        </p:spPr>
      </p:pic>
      <p:grpSp>
        <p:nvGrpSpPr>
          <p:cNvPr id="37" name="Group 36">
            <a:extLst>
              <a:ext uri="{FF2B5EF4-FFF2-40B4-BE49-F238E27FC236}">
                <a16:creationId xmlns:a16="http://schemas.microsoft.com/office/drawing/2014/main" id="{E747C5B3-43B1-5E4C-AACB-2BA2ACC84D5F}"/>
              </a:ext>
            </a:extLst>
          </p:cNvPr>
          <p:cNvGrpSpPr/>
          <p:nvPr/>
        </p:nvGrpSpPr>
        <p:grpSpPr>
          <a:xfrm>
            <a:off x="21257698" y="5506237"/>
            <a:ext cx="2221191" cy="1468016"/>
            <a:chOff x="21493341" y="5506238"/>
            <a:chExt cx="2005004" cy="1325136"/>
          </a:xfrm>
        </p:grpSpPr>
        <p:pic>
          <p:nvPicPr>
            <p:cNvPr id="17" name="Picture 6" descr="Image result for diagnosis icon">
              <a:extLst>
                <a:ext uri="{FF2B5EF4-FFF2-40B4-BE49-F238E27FC236}">
                  <a16:creationId xmlns:a16="http://schemas.microsoft.com/office/drawing/2014/main" id="{298EC0F2-E537-AC4C-AF10-82388970CBD6}"/>
                </a:ext>
              </a:extLst>
            </p:cNvPr>
            <p:cNvPicPr>
              <a:picLocks noChangeAspect="1" noChangeArrowheads="1"/>
            </p:cNvPicPr>
            <p:nvPr/>
          </p:nvPicPr>
          <p:blipFill>
            <a:blip r:embed="rId6" cstate="email">
              <a:biLevel thresh="75000"/>
              <a:extLst>
                <a:ext uri="{28A0092B-C50C-407E-A947-70E740481C1C}">
                  <a14:useLocalDpi xmlns:a14="http://schemas.microsoft.com/office/drawing/2010/main" val="0"/>
                </a:ext>
              </a:extLst>
            </a:blip>
            <a:srcRect/>
            <a:stretch>
              <a:fillRect/>
            </a:stretch>
          </p:blipFill>
          <p:spPr bwMode="auto">
            <a:xfrm>
              <a:off x="21493341" y="5683504"/>
              <a:ext cx="1147869" cy="1147870"/>
            </a:xfrm>
            <a:prstGeom prst="rect">
              <a:avLst/>
            </a:prstGeom>
            <a:solidFill>
              <a:srgbClr val="FFFFFF"/>
            </a:solidFill>
          </p:spPr>
        </p:pic>
        <p:pic>
          <p:nvPicPr>
            <p:cNvPr id="24" name="Graphic 23" descr="Stethoscope">
              <a:extLst>
                <a:ext uri="{FF2B5EF4-FFF2-40B4-BE49-F238E27FC236}">
                  <a16:creationId xmlns:a16="http://schemas.microsoft.com/office/drawing/2014/main" id="{D7BD5601-BC97-D145-AC03-51435692BA62}"/>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87958" y="5506238"/>
              <a:ext cx="910387" cy="910386"/>
            </a:xfrm>
            <a:prstGeom prst="rect">
              <a:avLst/>
            </a:prstGeom>
          </p:spPr>
        </p:pic>
      </p:grpSp>
      <p:grpSp>
        <p:nvGrpSpPr>
          <p:cNvPr id="38" name="Group 37">
            <a:extLst>
              <a:ext uri="{FF2B5EF4-FFF2-40B4-BE49-F238E27FC236}">
                <a16:creationId xmlns:a16="http://schemas.microsoft.com/office/drawing/2014/main" id="{E952DC48-5A79-7C44-A8DD-CB9D5506CBC5}"/>
              </a:ext>
            </a:extLst>
          </p:cNvPr>
          <p:cNvGrpSpPr/>
          <p:nvPr/>
        </p:nvGrpSpPr>
        <p:grpSpPr>
          <a:xfrm>
            <a:off x="17121153" y="5403038"/>
            <a:ext cx="3302395" cy="2471533"/>
            <a:chOff x="16855680" y="5285050"/>
            <a:chExt cx="3302395" cy="2471533"/>
          </a:xfrm>
        </p:grpSpPr>
        <p:pic>
          <p:nvPicPr>
            <p:cNvPr id="5" name="Graphic 4" descr="Books">
              <a:extLst>
                <a:ext uri="{FF2B5EF4-FFF2-40B4-BE49-F238E27FC236}">
                  <a16:creationId xmlns:a16="http://schemas.microsoft.com/office/drawing/2014/main" id="{5338FF6A-B43C-E64E-9545-FC6B1320D7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55680" y="5285050"/>
              <a:ext cx="2071263" cy="2071263"/>
            </a:xfrm>
            <a:prstGeom prst="rect">
              <a:avLst/>
            </a:prstGeom>
          </p:spPr>
        </p:pic>
        <p:pic>
          <p:nvPicPr>
            <p:cNvPr id="8" name="Graphic 7" descr="Classroom">
              <a:extLst>
                <a:ext uri="{FF2B5EF4-FFF2-40B4-BE49-F238E27FC236}">
                  <a16:creationId xmlns:a16="http://schemas.microsoft.com/office/drawing/2014/main" id="{55A4C560-6F6A-AA49-863E-5A723CF999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086812" y="5685320"/>
              <a:ext cx="2071263" cy="2071263"/>
            </a:xfrm>
            <a:prstGeom prst="rect">
              <a:avLst/>
            </a:prstGeom>
          </p:spPr>
        </p:pic>
      </p:grpSp>
      <p:pic>
        <p:nvPicPr>
          <p:cNvPr id="18" name="Picture 14" descr="Image result for drug icon">
            <a:extLst>
              <a:ext uri="{FF2B5EF4-FFF2-40B4-BE49-F238E27FC236}">
                <a16:creationId xmlns:a16="http://schemas.microsoft.com/office/drawing/2014/main" id="{5C0CBBE0-FBB9-4741-B167-301B32922E42}"/>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flipH="1">
            <a:off x="22525788" y="6838939"/>
            <a:ext cx="956648" cy="956647"/>
          </a:xfrm>
          <a:prstGeom prst="rect">
            <a:avLst/>
          </a:prstGeom>
          <a:solidFill>
            <a:srgbClr val="FFFFFF"/>
          </a:solidFill>
        </p:spPr>
      </p:pic>
    </p:spTree>
    <p:extLst>
      <p:ext uri="{BB962C8B-B14F-4D97-AF65-F5344CB8AC3E}">
        <p14:creationId xmlns:p14="http://schemas.microsoft.com/office/powerpoint/2010/main" val="13304270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18293" y="3712858"/>
            <a:ext cx="22247494" cy="7429268"/>
          </a:xfrm>
          <a:prstGeom prst="rect">
            <a:avLst/>
          </a:prstGeom>
          <a:noFill/>
        </p:spPr>
        <p:txBody>
          <a:bodyPr wrap="square" lIns="91429" tIns="45715" rIns="91429" bIns="45715" rtlCol="0">
            <a:spAutoFit/>
          </a:bodyPr>
          <a:lstStyle/>
          <a:p>
            <a:pPr marL="914301" indent="-914301" algn="l">
              <a:lnSpc>
                <a:spcPct val="200000"/>
              </a:lnSpc>
              <a:buFont typeface="+mj-lt"/>
              <a:buAutoNum type="arabicPeriod"/>
            </a:pPr>
            <a:r>
              <a:rPr lang="en-US" sz="4900" b="1" dirty="0"/>
              <a:t>Finance</a:t>
            </a:r>
            <a:r>
              <a:rPr lang="en-US" sz="4900" dirty="0"/>
              <a:t>: Document classification</a:t>
            </a:r>
          </a:p>
          <a:p>
            <a:pPr marL="914301" indent="-914301" algn="l">
              <a:lnSpc>
                <a:spcPct val="200000"/>
              </a:lnSpc>
              <a:buFont typeface="+mj-lt"/>
              <a:buAutoNum type="arabicPeriod"/>
            </a:pPr>
            <a:endParaRPr lang="en-US" sz="4900" dirty="0"/>
          </a:p>
          <a:p>
            <a:pPr marL="914301" indent="-914301" algn="l">
              <a:lnSpc>
                <a:spcPct val="200000"/>
              </a:lnSpc>
              <a:buFont typeface="+mj-lt"/>
              <a:buAutoNum type="arabicPeriod"/>
            </a:pPr>
            <a:r>
              <a:rPr lang="en-US" sz="4900" b="1" dirty="0"/>
              <a:t>Education</a:t>
            </a:r>
            <a:r>
              <a:rPr lang="en-US" sz="4900" dirty="0"/>
              <a:t>: Recommend major based on individual course history</a:t>
            </a:r>
          </a:p>
          <a:p>
            <a:pPr marL="914301" indent="-914301" algn="l">
              <a:lnSpc>
                <a:spcPct val="200000"/>
              </a:lnSpc>
              <a:buFont typeface="+mj-lt"/>
              <a:buAutoNum type="arabicPeriod"/>
            </a:pPr>
            <a:endParaRPr lang="en-US" sz="4900" dirty="0"/>
          </a:p>
          <a:p>
            <a:pPr marL="914301" indent="-914301" algn="l">
              <a:lnSpc>
                <a:spcPct val="200000"/>
              </a:lnSpc>
              <a:buFont typeface="+mj-lt"/>
              <a:buAutoNum type="arabicPeriod"/>
            </a:pPr>
            <a:r>
              <a:rPr lang="en-US" sz="4900" b="1" dirty="0"/>
              <a:t>Healthcare:</a:t>
            </a:r>
            <a:r>
              <a:rPr lang="en-US" sz="4900" dirty="0"/>
              <a:t> Outcome prediction and treatments for disease</a:t>
            </a:r>
          </a:p>
        </p:txBody>
      </p:sp>
      <p:sp>
        <p:nvSpPr>
          <p:cNvPr id="5" name="Title 1"/>
          <p:cNvSpPr txBox="1">
            <a:spLocks/>
          </p:cNvSpPr>
          <p:nvPr/>
        </p:nvSpPr>
        <p:spPr>
          <a:xfrm>
            <a:off x="1821183" y="486734"/>
            <a:ext cx="21005799" cy="2286000"/>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hangingPunct="1"/>
            <a:r>
              <a:rPr lang="en-US" sz="6500" b="1" dirty="0"/>
              <a:t>Business Use Cases for Data Science</a:t>
            </a:r>
          </a:p>
          <a:p>
            <a:pPr hangingPunct="1"/>
            <a:r>
              <a:rPr lang="en-US" sz="6500" b="1" dirty="0"/>
              <a:t>in Natural Language Processing</a:t>
            </a:r>
          </a:p>
        </p:txBody>
      </p:sp>
      <p:pic>
        <p:nvPicPr>
          <p:cNvPr id="4" name="Picture 3">
            <a:extLst>
              <a:ext uri="{FF2B5EF4-FFF2-40B4-BE49-F238E27FC236}">
                <a16:creationId xmlns:a16="http://schemas.microsoft.com/office/drawing/2014/main" id="{7655C590-BBF9-544F-A3FB-389829F361F9}"/>
              </a:ext>
            </a:extLst>
          </p:cNvPr>
          <p:cNvPicPr>
            <a:picLocks noChangeAspect="1"/>
          </p:cNvPicPr>
          <p:nvPr/>
        </p:nvPicPr>
        <p:blipFill>
          <a:blip r:embed="rId3"/>
          <a:stretch>
            <a:fillRect/>
          </a:stretch>
        </p:blipFill>
        <p:spPr>
          <a:xfrm>
            <a:off x="12017013" y="3703722"/>
            <a:ext cx="2136063" cy="2151785"/>
          </a:xfrm>
          <a:prstGeom prst="rect">
            <a:avLst/>
          </a:prstGeom>
        </p:spPr>
      </p:pic>
      <p:grpSp>
        <p:nvGrpSpPr>
          <p:cNvPr id="6" name="Group 5">
            <a:extLst>
              <a:ext uri="{FF2B5EF4-FFF2-40B4-BE49-F238E27FC236}">
                <a16:creationId xmlns:a16="http://schemas.microsoft.com/office/drawing/2014/main" id="{223FCBC7-AC45-3542-86F3-E0BFF1439042}"/>
              </a:ext>
            </a:extLst>
          </p:cNvPr>
          <p:cNvGrpSpPr/>
          <p:nvPr/>
        </p:nvGrpSpPr>
        <p:grpSpPr>
          <a:xfrm>
            <a:off x="18725959" y="10178639"/>
            <a:ext cx="2509638" cy="2327244"/>
            <a:chOff x="21493341" y="5506238"/>
            <a:chExt cx="2265377" cy="2100736"/>
          </a:xfrm>
        </p:grpSpPr>
        <p:pic>
          <p:nvPicPr>
            <p:cNvPr id="7" name="Picture 6" descr="Image result for diagnosis icon">
              <a:extLst>
                <a:ext uri="{FF2B5EF4-FFF2-40B4-BE49-F238E27FC236}">
                  <a16:creationId xmlns:a16="http://schemas.microsoft.com/office/drawing/2014/main" id="{0C0E7840-83EA-B348-942F-EBE329112D9B}"/>
                </a:ext>
              </a:extLst>
            </p:cNvPr>
            <p:cNvPicPr>
              <a:picLocks noChangeAspect="1" noChangeArrowheads="1"/>
            </p:cNvPicPr>
            <p:nvPr/>
          </p:nvPicPr>
          <p:blipFill>
            <a:blip r:embed="rId4" cstate="email">
              <a:biLevel thresh="75000"/>
              <a:extLst>
                <a:ext uri="{28A0092B-C50C-407E-A947-70E740481C1C}">
                  <a14:useLocalDpi xmlns:a14="http://schemas.microsoft.com/office/drawing/2010/main" val="0"/>
                </a:ext>
              </a:extLst>
            </a:blip>
            <a:srcRect/>
            <a:stretch>
              <a:fillRect/>
            </a:stretch>
          </p:blipFill>
          <p:spPr bwMode="auto">
            <a:xfrm>
              <a:off x="21493341" y="5683504"/>
              <a:ext cx="1147869" cy="1147870"/>
            </a:xfrm>
            <a:prstGeom prst="rect">
              <a:avLst/>
            </a:prstGeom>
            <a:solidFill>
              <a:srgbClr val="FFFFFF"/>
            </a:solidFill>
          </p:spPr>
        </p:pic>
        <p:pic>
          <p:nvPicPr>
            <p:cNvPr id="8" name="Picture 7">
              <a:extLst>
                <a:ext uri="{FF2B5EF4-FFF2-40B4-BE49-F238E27FC236}">
                  <a16:creationId xmlns:a16="http://schemas.microsoft.com/office/drawing/2014/main" id="{C8BA32CD-AE1E-4B4C-B5FD-D31DE8259635}"/>
                </a:ext>
              </a:extLst>
            </p:cNvPr>
            <p:cNvPicPr>
              <a:picLocks noChangeAspect="1"/>
            </p:cNvPicPr>
            <p:nvPr/>
          </p:nvPicPr>
          <p:blipFill>
            <a:blip r:embed="rId5"/>
            <a:stretch>
              <a:fillRect/>
            </a:stretch>
          </p:blipFill>
          <p:spPr>
            <a:xfrm>
              <a:off x="22672641" y="6520897"/>
              <a:ext cx="1086077" cy="1086077"/>
            </a:xfrm>
            <a:prstGeom prst="rect">
              <a:avLst/>
            </a:prstGeom>
            <a:solidFill>
              <a:schemeClr val="tx1"/>
            </a:solidFill>
          </p:spPr>
        </p:pic>
        <p:pic>
          <p:nvPicPr>
            <p:cNvPr id="9" name="Graphic 8" descr="Stethoscope">
              <a:extLst>
                <a:ext uri="{FF2B5EF4-FFF2-40B4-BE49-F238E27FC236}">
                  <a16:creationId xmlns:a16="http://schemas.microsoft.com/office/drawing/2014/main" id="{B6C675F6-024B-3A47-B1F4-4CF1058CCCF6}"/>
                </a:ext>
              </a:extLst>
            </p:cNvPr>
            <p:cNvPicPr>
              <a:picLocks noChangeAspect="1"/>
            </p:cNvPicPr>
            <p:nvPr/>
          </p:nvPicPr>
          <p:blipFill>
            <a:blip r:embed="rId6" cstate="email">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587958" y="5506238"/>
              <a:ext cx="910387" cy="910386"/>
            </a:xfrm>
            <a:prstGeom prst="rect">
              <a:avLst/>
            </a:prstGeom>
          </p:spPr>
        </p:pic>
      </p:grpSp>
      <p:grpSp>
        <p:nvGrpSpPr>
          <p:cNvPr id="10" name="Group 9">
            <a:extLst>
              <a:ext uri="{FF2B5EF4-FFF2-40B4-BE49-F238E27FC236}">
                <a16:creationId xmlns:a16="http://schemas.microsoft.com/office/drawing/2014/main" id="{B5DA762F-C9AE-9B4E-BA93-8A63A954B5ED}"/>
              </a:ext>
            </a:extLst>
          </p:cNvPr>
          <p:cNvGrpSpPr/>
          <p:nvPr/>
        </p:nvGrpSpPr>
        <p:grpSpPr>
          <a:xfrm>
            <a:off x="20412406" y="6585699"/>
            <a:ext cx="3302395" cy="2471533"/>
            <a:chOff x="16855680" y="5285050"/>
            <a:chExt cx="3302395" cy="2471533"/>
          </a:xfrm>
        </p:grpSpPr>
        <p:pic>
          <p:nvPicPr>
            <p:cNvPr id="11" name="Graphic 10" descr="Books">
              <a:extLst>
                <a:ext uri="{FF2B5EF4-FFF2-40B4-BE49-F238E27FC236}">
                  <a16:creationId xmlns:a16="http://schemas.microsoft.com/office/drawing/2014/main" id="{4C3A4580-1FBF-144C-818D-A58F0B60D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855680" y="5285050"/>
              <a:ext cx="2071263" cy="2071263"/>
            </a:xfrm>
            <a:prstGeom prst="rect">
              <a:avLst/>
            </a:prstGeom>
          </p:spPr>
        </p:pic>
        <p:pic>
          <p:nvPicPr>
            <p:cNvPr id="12" name="Graphic 11" descr="Classroom">
              <a:extLst>
                <a:ext uri="{FF2B5EF4-FFF2-40B4-BE49-F238E27FC236}">
                  <a16:creationId xmlns:a16="http://schemas.microsoft.com/office/drawing/2014/main" id="{4AA94466-B3C4-A84F-806F-95045D94F1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086812" y="5685320"/>
              <a:ext cx="2071263" cy="2071263"/>
            </a:xfrm>
            <a:prstGeom prst="rect">
              <a:avLst/>
            </a:prstGeom>
          </p:spPr>
        </p:pic>
      </p:grpSp>
    </p:spTree>
    <p:extLst>
      <p:ext uri="{BB962C8B-B14F-4D97-AF65-F5344CB8AC3E}">
        <p14:creationId xmlns:p14="http://schemas.microsoft.com/office/powerpoint/2010/main" val="3832811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7B74319F-CA80-4033-92A0-348FC748091B}"/>
              </a:ext>
            </a:extLst>
          </p:cNvPr>
          <p:cNvSpPr txBox="1">
            <a:spLocks/>
          </p:cNvSpPr>
          <p:nvPr/>
        </p:nvSpPr>
        <p:spPr>
          <a:xfrm>
            <a:off x="1058184" y="393331"/>
            <a:ext cx="11549452" cy="2554546"/>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7467" dirty="0"/>
              <a:t>Financial Services – Automated Due Diligence</a:t>
            </a:r>
          </a:p>
        </p:txBody>
      </p:sp>
      <p:grpSp>
        <p:nvGrpSpPr>
          <p:cNvPr id="14" name="Group 13">
            <a:extLst>
              <a:ext uri="{FF2B5EF4-FFF2-40B4-BE49-F238E27FC236}">
                <a16:creationId xmlns:a16="http://schemas.microsoft.com/office/drawing/2014/main" id="{F6B2E623-E013-4C30-9E8E-CB9D68EB4A6A}"/>
              </a:ext>
            </a:extLst>
          </p:cNvPr>
          <p:cNvGrpSpPr/>
          <p:nvPr/>
        </p:nvGrpSpPr>
        <p:grpSpPr>
          <a:xfrm>
            <a:off x="14664267" y="3175000"/>
            <a:ext cx="9719733" cy="7366000"/>
            <a:chOff x="5499100" y="1190625"/>
            <a:chExt cx="3644900" cy="2762250"/>
          </a:xfrm>
        </p:grpSpPr>
        <p:sp>
          <p:nvSpPr>
            <p:cNvPr id="12" name="Rectangle 11">
              <a:extLst>
                <a:ext uri="{FF2B5EF4-FFF2-40B4-BE49-F238E27FC236}">
                  <a16:creationId xmlns:a16="http://schemas.microsoft.com/office/drawing/2014/main" id="{0F785B43-29E5-4899-872E-F61F9B7ED15A}"/>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7680" tIns="390144" rIns="487680" bIns="390144" numCol="1" spcCol="0" rtlCol="0" fromWordArt="0" anchor="ctr" anchorCtr="0" forceAA="0" compatLnSpc="1">
              <a:prstTxWarp prst="textNoShape">
                <a:avLst/>
              </a:prstTxWarp>
              <a:noAutofit/>
            </a:bodyPr>
            <a:lstStyle/>
            <a:p>
              <a:pPr algn="ctr"/>
              <a:endParaRPr lang="en-US" sz="13334" dirty="0" err="1">
                <a:solidFill>
                  <a:schemeClr val="tx1"/>
                </a:solidFill>
              </a:endParaRPr>
            </a:p>
          </p:txBody>
        </p:sp>
        <p:pic>
          <p:nvPicPr>
            <p:cNvPr id="12290" name="Picture 2" descr="Image result for siemens logo png">
              <a:extLst>
                <a:ext uri="{FF2B5EF4-FFF2-40B4-BE49-F238E27FC236}">
                  <a16:creationId xmlns:a16="http://schemas.microsoft.com/office/drawing/2014/main" id="{ADE81858-61AC-4445-8EE0-DA41815893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15789" y="2237149"/>
              <a:ext cx="2811522" cy="66920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hape">
            <a:extLst>
              <a:ext uri="{FF2B5EF4-FFF2-40B4-BE49-F238E27FC236}">
                <a16:creationId xmlns:a16="http://schemas.microsoft.com/office/drawing/2014/main" id="{0B37CAEC-C8EE-5C4D-8244-99D8DD1994F8}"/>
              </a:ext>
            </a:extLst>
          </p:cNvPr>
          <p:cNvSpPr>
            <a:spLocks noChangeAspect="1"/>
          </p:cNvSpPr>
          <p:nvPr/>
        </p:nvSpPr>
        <p:spPr>
          <a:xfrm>
            <a:off x="1059136" y="3738829"/>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r>
              <a:rPr lang="en-US" altLang="en-US" sz="3333" dirty="0">
                <a:solidFill>
                  <a:schemeClr val="bg1"/>
                </a:solidFill>
                <a:latin typeface="Amazon Ember Light"/>
                <a:ea typeface="Amazon Ember Light"/>
                <a:cs typeface="Amazon Ember Light"/>
              </a:rPr>
              <a:t>?</a:t>
            </a:r>
          </a:p>
        </p:txBody>
      </p:sp>
      <p:grpSp>
        <p:nvGrpSpPr>
          <p:cNvPr id="8" name="Group Shape">
            <a:extLst>
              <a:ext uri="{FF2B5EF4-FFF2-40B4-BE49-F238E27FC236}">
                <a16:creationId xmlns:a16="http://schemas.microsoft.com/office/drawing/2014/main" id="{45544162-9D14-654F-BD7A-3140EF9F310F}"/>
              </a:ext>
            </a:extLst>
          </p:cNvPr>
          <p:cNvGrpSpPr/>
          <p:nvPr/>
        </p:nvGrpSpPr>
        <p:grpSpPr>
          <a:xfrm>
            <a:off x="2644625" y="3904426"/>
            <a:ext cx="9104030" cy="2574336"/>
            <a:chOff x="1830070" y="1441450"/>
            <a:chExt cx="5462418" cy="1544601"/>
          </a:xfrm>
        </p:grpSpPr>
        <p:sp>
          <p:nvSpPr>
            <p:cNvPr id="9" name="Shape">
              <a:extLst>
                <a:ext uri="{FF2B5EF4-FFF2-40B4-BE49-F238E27FC236}">
                  <a16:creationId xmlns:a16="http://schemas.microsoft.com/office/drawing/2014/main" id="{FBB1000B-C7CD-AE43-B8BD-0F5C1AA0D4EA}"/>
                </a:ext>
              </a:extLst>
            </p:cNvPr>
            <p:cNvSpPr/>
            <p:nvPr/>
          </p:nvSpPr>
          <p:spPr>
            <a:xfrm>
              <a:off x="1830070" y="1441450"/>
              <a:ext cx="2627835" cy="350865"/>
            </a:xfrm>
            <a:prstGeom prst="rect">
              <a:avLst/>
            </a:prstGeom>
            <a:noFill/>
            <a:ln>
              <a:noFill/>
            </a:ln>
          </p:spPr>
          <p:txBody>
            <a:bodyPr wrap="none" anchor="t">
              <a:spAutoFit/>
            </a:bodyPr>
            <a:lstStyle/>
            <a:p>
              <a:pPr algn="l"/>
              <a:r>
                <a:rPr lang="en-US" altLang="en-US" sz="3200" b="1" dirty="0">
                  <a:solidFill>
                    <a:schemeClr val="accent4"/>
                  </a:solidFill>
                  <a:latin typeface="Amazon Ember Heavy"/>
                  <a:ea typeface="Amazon Ember Heavy"/>
                  <a:cs typeface="Amazon Ember Heavy"/>
                </a:rPr>
                <a:t>BUSINESS</a:t>
              </a:r>
              <a:r>
                <a:rPr lang="en-US" altLang="en-US" sz="2667" b="1" dirty="0">
                  <a:solidFill>
                    <a:schemeClr val="accent4"/>
                  </a:solidFill>
                  <a:latin typeface="Amazon Ember Heavy"/>
                  <a:ea typeface="Amazon Ember Heavy"/>
                  <a:cs typeface="Amazon Ember Heavy"/>
                </a:rPr>
                <a:t> CHALLENGE </a:t>
              </a:r>
            </a:p>
          </p:txBody>
        </p:sp>
        <p:sp>
          <p:nvSpPr>
            <p:cNvPr id="13" name="Shape">
              <a:extLst>
                <a:ext uri="{FF2B5EF4-FFF2-40B4-BE49-F238E27FC236}">
                  <a16:creationId xmlns:a16="http://schemas.microsoft.com/office/drawing/2014/main" id="{331FD705-A52B-B945-B3E1-735CF40709D3}"/>
                </a:ext>
              </a:extLst>
            </p:cNvPr>
            <p:cNvSpPr/>
            <p:nvPr/>
          </p:nvSpPr>
          <p:spPr>
            <a:xfrm>
              <a:off x="1830070" y="1748790"/>
              <a:ext cx="5462418" cy="1237261"/>
            </a:xfrm>
            <a:prstGeom prst="rect">
              <a:avLst/>
            </a:prstGeom>
            <a:noFill/>
            <a:ln>
              <a:noFill/>
            </a:ln>
          </p:spPr>
          <p:txBody>
            <a:bodyPr wrap="square" anchor="t">
              <a:spAutoFit/>
            </a:bodyPr>
            <a:lstStyle/>
            <a:p>
              <a:pPr marL="476260" indent="-476260" algn="l" defTabSz="1016020">
                <a:spcBef>
                  <a:spcPct val="0"/>
                </a:spcBef>
                <a:buFont typeface="Arial"/>
                <a:buChar char="•"/>
              </a:pPr>
              <a:r>
                <a:rPr lang="en-US" altLang="en-US" sz="3200" dirty="0">
                  <a:solidFill>
                    <a:schemeClr val="tx1">
                      <a:lumMod val="75000"/>
                      <a:lumOff val="25000"/>
                    </a:schemeClr>
                  </a:solidFill>
                  <a:latin typeface="Amazon Ember Light"/>
                  <a:ea typeface="Amazon Ember Light"/>
                  <a:cs typeface="Amazon Ember Light"/>
                </a:rPr>
                <a:t>Support and automate investment due diligence process on financial documentation through deep natural language processing.</a:t>
              </a:r>
            </a:p>
            <a:p>
              <a:pPr marL="476260" indent="-476260" algn="l" defTabSz="1016020">
                <a:spcBef>
                  <a:spcPct val="0"/>
                </a:spcBef>
                <a:buFont typeface="Arial"/>
                <a:buChar char="•"/>
              </a:pPr>
              <a:r>
                <a:rPr lang="en-US" altLang="en-US" sz="3200" b="1" dirty="0">
                  <a:solidFill>
                    <a:schemeClr val="tx1">
                      <a:lumMod val="75000"/>
                      <a:lumOff val="25000"/>
                    </a:schemeClr>
                  </a:solidFill>
                  <a:latin typeface="Amazon Ember Light"/>
                  <a:ea typeface="Amazon Ember Light"/>
                  <a:cs typeface="Amazon Ember Light"/>
                </a:rPr>
                <a:t>Classify important text in documents.</a:t>
              </a:r>
            </a:p>
          </p:txBody>
        </p:sp>
      </p:grpSp>
      <p:grpSp>
        <p:nvGrpSpPr>
          <p:cNvPr id="15" name="Group Shape">
            <a:extLst>
              <a:ext uri="{FF2B5EF4-FFF2-40B4-BE49-F238E27FC236}">
                <a16:creationId xmlns:a16="http://schemas.microsoft.com/office/drawing/2014/main" id="{81D5D24D-6312-3C44-9296-2A24E56241EF}"/>
              </a:ext>
            </a:extLst>
          </p:cNvPr>
          <p:cNvGrpSpPr>
            <a:grpSpLocks noChangeAspect="1"/>
          </p:cNvGrpSpPr>
          <p:nvPr/>
        </p:nvGrpSpPr>
        <p:grpSpPr>
          <a:xfrm>
            <a:off x="1058184" y="7205721"/>
            <a:ext cx="915458" cy="915458"/>
            <a:chOff x="878205" y="2959735"/>
            <a:chExt cx="549275" cy="549275"/>
          </a:xfrm>
        </p:grpSpPr>
        <p:sp>
          <p:nvSpPr>
            <p:cNvPr id="16" name="Shape">
              <a:extLst>
                <a:ext uri="{FF2B5EF4-FFF2-40B4-BE49-F238E27FC236}">
                  <a16:creationId xmlns:a16="http://schemas.microsoft.com/office/drawing/2014/main" id="{DB4A1D1B-F1B2-1141-9431-F228D0D66359}"/>
                </a:ext>
              </a:extLst>
            </p:cNvPr>
            <p:cNvSpPr>
              <a:spLocks noChangeAspect="1"/>
            </p:cNvSpPr>
            <p:nvPr/>
          </p:nvSpPr>
          <p:spPr>
            <a:xfrm>
              <a:off x="878205" y="2959735"/>
              <a:ext cx="549275" cy="54927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ltLang="en-US" sz="5333">
                <a:solidFill>
                  <a:schemeClr val="tx1"/>
                </a:solidFill>
              </a:endParaRPr>
            </a:p>
          </p:txBody>
        </p:sp>
        <p:sp>
          <p:nvSpPr>
            <p:cNvPr id="17" name="Shape">
              <a:extLst>
                <a:ext uri="{FF2B5EF4-FFF2-40B4-BE49-F238E27FC236}">
                  <a16:creationId xmlns:a16="http://schemas.microsoft.com/office/drawing/2014/main" id="{66003CCF-4A14-F146-83FE-C24F8B15D942}"/>
                </a:ext>
              </a:extLst>
            </p:cNvPr>
            <p:cNvSpPr>
              <a:spLocks noChangeAspect="1"/>
            </p:cNvSpPr>
            <p:nvPr/>
          </p:nvSpPr>
          <p:spPr>
            <a:xfrm>
              <a:off x="1052195" y="3124200"/>
              <a:ext cx="201295" cy="244475"/>
            </a:xfrm>
            <a:custGeom>
              <a:avLst/>
              <a:gdLst>
                <a:gd name="T0" fmla="*/ 152 w 152"/>
                <a:gd name="T1" fmla="*/ 25 h 185"/>
                <a:gd name="T2" fmla="*/ 76 w 152"/>
                <a:gd name="T3" fmla="*/ 0 h 185"/>
                <a:gd name="T4" fmla="*/ 0 w 152"/>
                <a:gd name="T5" fmla="*/ 25 h 185"/>
                <a:gd name="T6" fmla="*/ 0 w 152"/>
                <a:gd name="T7" fmla="*/ 59 h 185"/>
                <a:gd name="T8" fmla="*/ 4 w 152"/>
                <a:gd name="T9" fmla="*/ 67 h 185"/>
                <a:gd name="T10" fmla="*/ 0 w 152"/>
                <a:gd name="T11" fmla="*/ 75 h 185"/>
                <a:gd name="T12" fmla="*/ 0 w 152"/>
                <a:gd name="T13" fmla="*/ 109 h 185"/>
                <a:gd name="T14" fmla="*/ 4 w 152"/>
                <a:gd name="T15" fmla="*/ 118 h 185"/>
                <a:gd name="T16" fmla="*/ 0 w 152"/>
                <a:gd name="T17" fmla="*/ 126 h 185"/>
                <a:gd name="T18" fmla="*/ 0 w 152"/>
                <a:gd name="T19" fmla="*/ 160 h 185"/>
                <a:gd name="T20" fmla="*/ 76 w 152"/>
                <a:gd name="T21" fmla="*/ 185 h 185"/>
                <a:gd name="T22" fmla="*/ 152 w 152"/>
                <a:gd name="T23" fmla="*/ 160 h 185"/>
                <a:gd name="T24" fmla="*/ 152 w 152"/>
                <a:gd name="T25" fmla="*/ 126 h 185"/>
                <a:gd name="T26" fmla="*/ 147 w 152"/>
                <a:gd name="T27" fmla="*/ 118 h 185"/>
                <a:gd name="T28" fmla="*/ 152 w 152"/>
                <a:gd name="T29" fmla="*/ 109 h 185"/>
                <a:gd name="T30" fmla="*/ 152 w 152"/>
                <a:gd name="T31" fmla="*/ 75 h 185"/>
                <a:gd name="T32" fmla="*/ 147 w 152"/>
                <a:gd name="T33" fmla="*/ 67 h 185"/>
                <a:gd name="T34" fmla="*/ 152 w 152"/>
                <a:gd name="T35" fmla="*/ 59 h 185"/>
                <a:gd name="T36" fmla="*/ 152 w 152"/>
                <a:gd name="T37" fmla="*/ 25 h 185"/>
                <a:gd name="T38" fmla="*/ 143 w 152"/>
                <a:gd name="T39" fmla="*/ 160 h 185"/>
                <a:gd name="T40" fmla="*/ 76 w 152"/>
                <a:gd name="T41" fmla="*/ 177 h 185"/>
                <a:gd name="T42" fmla="*/ 8 w 152"/>
                <a:gd name="T43" fmla="*/ 160 h 185"/>
                <a:gd name="T44" fmla="*/ 8 w 152"/>
                <a:gd name="T45" fmla="*/ 138 h 185"/>
                <a:gd name="T46" fmla="*/ 76 w 152"/>
                <a:gd name="T47" fmla="*/ 151 h 185"/>
                <a:gd name="T48" fmla="*/ 143 w 152"/>
                <a:gd name="T49" fmla="*/ 138 h 185"/>
                <a:gd name="T50" fmla="*/ 143 w 152"/>
                <a:gd name="T51" fmla="*/ 160 h 185"/>
                <a:gd name="T52" fmla="*/ 76 w 152"/>
                <a:gd name="T53" fmla="*/ 143 h 185"/>
                <a:gd name="T54" fmla="*/ 8 w 152"/>
                <a:gd name="T55" fmla="*/ 126 h 185"/>
                <a:gd name="T56" fmla="*/ 10 w 152"/>
                <a:gd name="T57" fmla="*/ 122 h 185"/>
                <a:gd name="T58" fmla="*/ 76 w 152"/>
                <a:gd name="T59" fmla="*/ 135 h 185"/>
                <a:gd name="T60" fmla="*/ 141 w 152"/>
                <a:gd name="T61" fmla="*/ 122 h 185"/>
                <a:gd name="T62" fmla="*/ 143 w 152"/>
                <a:gd name="T63" fmla="*/ 126 h 185"/>
                <a:gd name="T64" fmla="*/ 76 w 152"/>
                <a:gd name="T65" fmla="*/ 143 h 185"/>
                <a:gd name="T66" fmla="*/ 143 w 152"/>
                <a:gd name="T67" fmla="*/ 109 h 185"/>
                <a:gd name="T68" fmla="*/ 76 w 152"/>
                <a:gd name="T69" fmla="*/ 126 h 185"/>
                <a:gd name="T70" fmla="*/ 8 w 152"/>
                <a:gd name="T71" fmla="*/ 109 h 185"/>
                <a:gd name="T72" fmla="*/ 8 w 152"/>
                <a:gd name="T73" fmla="*/ 87 h 185"/>
                <a:gd name="T74" fmla="*/ 76 w 152"/>
                <a:gd name="T75" fmla="*/ 101 h 185"/>
                <a:gd name="T76" fmla="*/ 143 w 152"/>
                <a:gd name="T77" fmla="*/ 87 h 185"/>
                <a:gd name="T78" fmla="*/ 143 w 152"/>
                <a:gd name="T79" fmla="*/ 109 h 185"/>
                <a:gd name="T80" fmla="*/ 76 w 152"/>
                <a:gd name="T81" fmla="*/ 92 h 185"/>
                <a:gd name="T82" fmla="*/ 8 w 152"/>
                <a:gd name="T83" fmla="*/ 75 h 185"/>
                <a:gd name="T84" fmla="*/ 10 w 152"/>
                <a:gd name="T85" fmla="*/ 71 h 185"/>
                <a:gd name="T86" fmla="*/ 76 w 152"/>
                <a:gd name="T87" fmla="*/ 84 h 185"/>
                <a:gd name="T88" fmla="*/ 141 w 152"/>
                <a:gd name="T89" fmla="*/ 71 h 185"/>
                <a:gd name="T90" fmla="*/ 143 w 152"/>
                <a:gd name="T91" fmla="*/ 75 h 185"/>
                <a:gd name="T92" fmla="*/ 76 w 152"/>
                <a:gd name="T93" fmla="*/ 92 h 185"/>
                <a:gd name="T94" fmla="*/ 143 w 152"/>
                <a:gd name="T95" fmla="*/ 59 h 185"/>
                <a:gd name="T96" fmla="*/ 76 w 152"/>
                <a:gd name="T97" fmla="*/ 75 h 185"/>
                <a:gd name="T98" fmla="*/ 8 w 152"/>
                <a:gd name="T99" fmla="*/ 59 h 185"/>
                <a:gd name="T100" fmla="*/ 8 w 152"/>
                <a:gd name="T101" fmla="*/ 36 h 185"/>
                <a:gd name="T102" fmla="*/ 76 w 152"/>
                <a:gd name="T103" fmla="*/ 50 h 185"/>
                <a:gd name="T104" fmla="*/ 143 w 152"/>
                <a:gd name="T105" fmla="*/ 36 h 185"/>
                <a:gd name="T106" fmla="*/ 143 w 152"/>
                <a:gd name="T107" fmla="*/ 59 h 185"/>
                <a:gd name="T108" fmla="*/ 76 w 152"/>
                <a:gd name="T109" fmla="*/ 42 h 185"/>
                <a:gd name="T110" fmla="*/ 8 w 152"/>
                <a:gd name="T111" fmla="*/ 25 h 185"/>
                <a:gd name="T112" fmla="*/ 76 w 152"/>
                <a:gd name="T113" fmla="*/ 8 h 185"/>
                <a:gd name="T114" fmla="*/ 143 w 152"/>
                <a:gd name="T115" fmla="*/ 25 h 185"/>
                <a:gd name="T116" fmla="*/ 76 w 152"/>
                <a:gd name="T117" fmla="*/ 4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185">
                  <a:moveTo>
                    <a:pt x="152" y="25"/>
                  </a:moveTo>
                  <a:cubicBezTo>
                    <a:pt x="152" y="11"/>
                    <a:pt x="118" y="0"/>
                    <a:pt x="76" y="0"/>
                  </a:cubicBezTo>
                  <a:cubicBezTo>
                    <a:pt x="34" y="0"/>
                    <a:pt x="0" y="11"/>
                    <a:pt x="0" y="25"/>
                  </a:cubicBezTo>
                  <a:cubicBezTo>
                    <a:pt x="0" y="59"/>
                    <a:pt x="0" y="59"/>
                    <a:pt x="0" y="59"/>
                  </a:cubicBezTo>
                  <a:cubicBezTo>
                    <a:pt x="0" y="62"/>
                    <a:pt x="1" y="64"/>
                    <a:pt x="4" y="67"/>
                  </a:cubicBezTo>
                  <a:cubicBezTo>
                    <a:pt x="1" y="70"/>
                    <a:pt x="0" y="73"/>
                    <a:pt x="0" y="75"/>
                  </a:cubicBezTo>
                  <a:cubicBezTo>
                    <a:pt x="0" y="109"/>
                    <a:pt x="0" y="109"/>
                    <a:pt x="0" y="109"/>
                  </a:cubicBezTo>
                  <a:cubicBezTo>
                    <a:pt x="0" y="112"/>
                    <a:pt x="1" y="115"/>
                    <a:pt x="4" y="118"/>
                  </a:cubicBezTo>
                  <a:cubicBezTo>
                    <a:pt x="1" y="120"/>
                    <a:pt x="0" y="123"/>
                    <a:pt x="0" y="126"/>
                  </a:cubicBezTo>
                  <a:cubicBezTo>
                    <a:pt x="0" y="160"/>
                    <a:pt x="0" y="160"/>
                    <a:pt x="0" y="160"/>
                  </a:cubicBezTo>
                  <a:cubicBezTo>
                    <a:pt x="0" y="174"/>
                    <a:pt x="34" y="185"/>
                    <a:pt x="76" y="185"/>
                  </a:cubicBezTo>
                  <a:cubicBezTo>
                    <a:pt x="118" y="185"/>
                    <a:pt x="152" y="174"/>
                    <a:pt x="152" y="160"/>
                  </a:cubicBezTo>
                  <a:cubicBezTo>
                    <a:pt x="152" y="126"/>
                    <a:pt x="152" y="126"/>
                    <a:pt x="152" y="126"/>
                  </a:cubicBezTo>
                  <a:cubicBezTo>
                    <a:pt x="152" y="123"/>
                    <a:pt x="150" y="120"/>
                    <a:pt x="147" y="118"/>
                  </a:cubicBezTo>
                  <a:cubicBezTo>
                    <a:pt x="150" y="115"/>
                    <a:pt x="152" y="112"/>
                    <a:pt x="152" y="109"/>
                  </a:cubicBezTo>
                  <a:cubicBezTo>
                    <a:pt x="152" y="75"/>
                    <a:pt x="152" y="75"/>
                    <a:pt x="152" y="75"/>
                  </a:cubicBezTo>
                  <a:cubicBezTo>
                    <a:pt x="152" y="73"/>
                    <a:pt x="150" y="70"/>
                    <a:pt x="147" y="67"/>
                  </a:cubicBezTo>
                  <a:cubicBezTo>
                    <a:pt x="150" y="64"/>
                    <a:pt x="152" y="62"/>
                    <a:pt x="152" y="59"/>
                  </a:cubicBezTo>
                  <a:lnTo>
                    <a:pt x="152" y="25"/>
                  </a:lnTo>
                  <a:close/>
                  <a:moveTo>
                    <a:pt x="143" y="160"/>
                  </a:moveTo>
                  <a:cubicBezTo>
                    <a:pt x="143" y="169"/>
                    <a:pt x="113" y="177"/>
                    <a:pt x="76" y="177"/>
                  </a:cubicBezTo>
                  <a:cubicBezTo>
                    <a:pt x="38" y="177"/>
                    <a:pt x="8" y="169"/>
                    <a:pt x="8" y="160"/>
                  </a:cubicBezTo>
                  <a:cubicBezTo>
                    <a:pt x="8" y="138"/>
                    <a:pt x="8" y="138"/>
                    <a:pt x="8" y="138"/>
                  </a:cubicBezTo>
                  <a:cubicBezTo>
                    <a:pt x="21" y="146"/>
                    <a:pt x="46" y="151"/>
                    <a:pt x="76" y="151"/>
                  </a:cubicBezTo>
                  <a:cubicBezTo>
                    <a:pt x="105" y="151"/>
                    <a:pt x="130" y="146"/>
                    <a:pt x="143" y="138"/>
                  </a:cubicBezTo>
                  <a:lnTo>
                    <a:pt x="143" y="160"/>
                  </a:lnTo>
                  <a:close/>
                  <a:moveTo>
                    <a:pt x="76" y="143"/>
                  </a:moveTo>
                  <a:cubicBezTo>
                    <a:pt x="38" y="143"/>
                    <a:pt x="8" y="135"/>
                    <a:pt x="8" y="126"/>
                  </a:cubicBezTo>
                  <a:cubicBezTo>
                    <a:pt x="8" y="125"/>
                    <a:pt x="9" y="123"/>
                    <a:pt x="10" y="122"/>
                  </a:cubicBezTo>
                  <a:cubicBezTo>
                    <a:pt x="23" y="130"/>
                    <a:pt x="48" y="135"/>
                    <a:pt x="76" y="135"/>
                  </a:cubicBezTo>
                  <a:cubicBezTo>
                    <a:pt x="103" y="135"/>
                    <a:pt x="128" y="130"/>
                    <a:pt x="141" y="122"/>
                  </a:cubicBezTo>
                  <a:cubicBezTo>
                    <a:pt x="142" y="123"/>
                    <a:pt x="143" y="125"/>
                    <a:pt x="143" y="126"/>
                  </a:cubicBezTo>
                  <a:cubicBezTo>
                    <a:pt x="143" y="135"/>
                    <a:pt x="113" y="143"/>
                    <a:pt x="76" y="143"/>
                  </a:cubicBezTo>
                  <a:close/>
                  <a:moveTo>
                    <a:pt x="143" y="109"/>
                  </a:moveTo>
                  <a:cubicBezTo>
                    <a:pt x="143" y="119"/>
                    <a:pt x="113" y="126"/>
                    <a:pt x="76" y="126"/>
                  </a:cubicBezTo>
                  <a:cubicBezTo>
                    <a:pt x="38" y="126"/>
                    <a:pt x="8" y="119"/>
                    <a:pt x="8" y="109"/>
                  </a:cubicBezTo>
                  <a:cubicBezTo>
                    <a:pt x="8" y="87"/>
                    <a:pt x="8" y="87"/>
                    <a:pt x="8" y="87"/>
                  </a:cubicBezTo>
                  <a:cubicBezTo>
                    <a:pt x="21" y="95"/>
                    <a:pt x="46" y="101"/>
                    <a:pt x="76" y="101"/>
                  </a:cubicBezTo>
                  <a:cubicBezTo>
                    <a:pt x="105" y="101"/>
                    <a:pt x="130" y="95"/>
                    <a:pt x="143" y="87"/>
                  </a:cubicBezTo>
                  <a:lnTo>
                    <a:pt x="143" y="109"/>
                  </a:lnTo>
                  <a:close/>
                  <a:moveTo>
                    <a:pt x="76" y="92"/>
                  </a:moveTo>
                  <a:cubicBezTo>
                    <a:pt x="38" y="92"/>
                    <a:pt x="8" y="85"/>
                    <a:pt x="8" y="75"/>
                  </a:cubicBezTo>
                  <a:cubicBezTo>
                    <a:pt x="8" y="74"/>
                    <a:pt x="9" y="73"/>
                    <a:pt x="10" y="71"/>
                  </a:cubicBezTo>
                  <a:cubicBezTo>
                    <a:pt x="23" y="79"/>
                    <a:pt x="48" y="84"/>
                    <a:pt x="76" y="84"/>
                  </a:cubicBezTo>
                  <a:cubicBezTo>
                    <a:pt x="103" y="84"/>
                    <a:pt x="128" y="79"/>
                    <a:pt x="141" y="71"/>
                  </a:cubicBezTo>
                  <a:cubicBezTo>
                    <a:pt x="142" y="73"/>
                    <a:pt x="143" y="74"/>
                    <a:pt x="143" y="75"/>
                  </a:cubicBezTo>
                  <a:cubicBezTo>
                    <a:pt x="143" y="85"/>
                    <a:pt x="113" y="92"/>
                    <a:pt x="76" y="92"/>
                  </a:cubicBezTo>
                  <a:close/>
                  <a:moveTo>
                    <a:pt x="143" y="59"/>
                  </a:moveTo>
                  <a:cubicBezTo>
                    <a:pt x="143" y="68"/>
                    <a:pt x="113" y="75"/>
                    <a:pt x="76" y="75"/>
                  </a:cubicBezTo>
                  <a:cubicBezTo>
                    <a:pt x="38" y="75"/>
                    <a:pt x="8" y="68"/>
                    <a:pt x="8" y="59"/>
                  </a:cubicBezTo>
                  <a:cubicBezTo>
                    <a:pt x="8" y="36"/>
                    <a:pt x="8" y="36"/>
                    <a:pt x="8" y="36"/>
                  </a:cubicBezTo>
                  <a:cubicBezTo>
                    <a:pt x="21" y="45"/>
                    <a:pt x="46" y="50"/>
                    <a:pt x="76" y="50"/>
                  </a:cubicBezTo>
                  <a:cubicBezTo>
                    <a:pt x="105" y="50"/>
                    <a:pt x="130" y="45"/>
                    <a:pt x="143" y="36"/>
                  </a:cubicBezTo>
                  <a:lnTo>
                    <a:pt x="143" y="59"/>
                  </a:lnTo>
                  <a:close/>
                  <a:moveTo>
                    <a:pt x="76" y="42"/>
                  </a:moveTo>
                  <a:cubicBezTo>
                    <a:pt x="38" y="42"/>
                    <a:pt x="8" y="34"/>
                    <a:pt x="8" y="25"/>
                  </a:cubicBezTo>
                  <a:cubicBezTo>
                    <a:pt x="8" y="16"/>
                    <a:pt x="38" y="8"/>
                    <a:pt x="76" y="8"/>
                  </a:cubicBezTo>
                  <a:cubicBezTo>
                    <a:pt x="113" y="8"/>
                    <a:pt x="143" y="16"/>
                    <a:pt x="143" y="25"/>
                  </a:cubicBezTo>
                  <a:cubicBezTo>
                    <a:pt x="143" y="34"/>
                    <a:pt x="113" y="42"/>
                    <a:pt x="76" y="42"/>
                  </a:cubicBezTo>
                  <a:close/>
                </a:path>
              </a:pathLst>
            </a:custGeom>
            <a:solidFill>
              <a:srgbClr val="FFFFFF"/>
            </a:solidFill>
            <a:ln>
              <a:noFill/>
            </a:ln>
          </p:spPr>
          <p:txBody>
            <a:bodyPr vert="horz" lIns="114300" tIns="57150" rIns="114300" bIns="57150" numCol="1" anchor="t"/>
            <a:lstStyle/>
            <a:p>
              <a:endParaRPr lang="en-US" altLang="en-US" sz="2250" dirty="0"/>
            </a:p>
          </p:txBody>
        </p:sp>
      </p:grpSp>
      <p:grpSp>
        <p:nvGrpSpPr>
          <p:cNvPr id="18" name="Group Shape">
            <a:extLst>
              <a:ext uri="{FF2B5EF4-FFF2-40B4-BE49-F238E27FC236}">
                <a16:creationId xmlns:a16="http://schemas.microsoft.com/office/drawing/2014/main" id="{B05BA3AD-8019-FA49-A35A-4305F8578B13}"/>
              </a:ext>
            </a:extLst>
          </p:cNvPr>
          <p:cNvGrpSpPr/>
          <p:nvPr/>
        </p:nvGrpSpPr>
        <p:grpSpPr>
          <a:xfrm>
            <a:off x="2621342" y="7370822"/>
            <a:ext cx="9986294" cy="3559222"/>
            <a:chOff x="1816100" y="3058795"/>
            <a:chExt cx="5123180" cy="2135533"/>
          </a:xfrm>
        </p:grpSpPr>
        <p:sp>
          <p:nvSpPr>
            <p:cNvPr id="19" name="Shape">
              <a:extLst>
                <a:ext uri="{FF2B5EF4-FFF2-40B4-BE49-F238E27FC236}">
                  <a16:creationId xmlns:a16="http://schemas.microsoft.com/office/drawing/2014/main" id="{41A1E5D3-25A5-3344-8EF3-24C1E7C6625C}"/>
                </a:ext>
              </a:extLst>
            </p:cNvPr>
            <p:cNvSpPr/>
            <p:nvPr/>
          </p:nvSpPr>
          <p:spPr>
            <a:xfrm>
              <a:off x="1830070" y="3058795"/>
              <a:ext cx="788870" cy="350865"/>
            </a:xfrm>
            <a:prstGeom prst="rect">
              <a:avLst/>
            </a:prstGeom>
            <a:noFill/>
            <a:ln>
              <a:noFill/>
            </a:ln>
          </p:spPr>
          <p:txBody>
            <a:bodyPr wrap="none" anchor="t">
              <a:spAutoFit/>
            </a:bodyPr>
            <a:lstStyle/>
            <a:p>
              <a:pPr algn="l"/>
              <a:r>
                <a:rPr lang="en-US" altLang="en-US" sz="3200" b="1" dirty="0">
                  <a:solidFill>
                    <a:schemeClr val="accent1"/>
                  </a:solidFill>
                  <a:latin typeface="Amazon Ember Heavy"/>
                  <a:ea typeface="Amazon Ember Heavy"/>
                  <a:cs typeface="Amazon Ember Heavy"/>
                </a:rPr>
                <a:t>DATA</a:t>
              </a:r>
            </a:p>
          </p:txBody>
        </p:sp>
        <p:sp>
          <p:nvSpPr>
            <p:cNvPr id="20" name="Shape">
              <a:extLst>
                <a:ext uri="{FF2B5EF4-FFF2-40B4-BE49-F238E27FC236}">
                  <a16:creationId xmlns:a16="http://schemas.microsoft.com/office/drawing/2014/main" id="{FCC1EE8D-EBCC-6D4F-98B5-F8DE6EA959B9}"/>
                </a:ext>
              </a:extLst>
            </p:cNvPr>
            <p:cNvSpPr/>
            <p:nvPr/>
          </p:nvSpPr>
          <p:spPr>
            <a:xfrm>
              <a:off x="1816100" y="3366135"/>
              <a:ext cx="5123180" cy="1828193"/>
            </a:xfrm>
            <a:prstGeom prst="rect">
              <a:avLst/>
            </a:prstGeom>
            <a:noFill/>
            <a:ln>
              <a:noFill/>
            </a:ln>
          </p:spPr>
          <p:txBody>
            <a:bodyPr anchor="t">
              <a:spAutoFit/>
            </a:bodyPr>
            <a:lstStyle/>
            <a:p>
              <a:pPr marL="285756" indent="-285756" algn="l" defTabSz="762015">
                <a:spcBef>
                  <a:spcPct val="0"/>
                </a:spcBef>
                <a:buClr>
                  <a:srgbClr val="595A5D"/>
                </a:buClr>
                <a:buSzPct val="100000"/>
                <a:buFont typeface="Arial"/>
                <a:buChar char="•"/>
              </a:pPr>
              <a:r>
                <a:rPr lang="en-US" altLang="en-US" sz="3200" dirty="0">
                  <a:solidFill>
                    <a:schemeClr val="tx1"/>
                  </a:solidFill>
                  <a:latin typeface="Amazon Ember Light"/>
                  <a:ea typeface="Amazon Ember Light"/>
                  <a:cs typeface="Amazon Ember Light"/>
                </a:rPr>
                <a:t>Corpus of ~1000 documents similar to the target documents (unlabeled)</a:t>
              </a:r>
              <a:endParaRPr lang="en-US" altLang="en-US" sz="3200" dirty="0">
                <a:solidFill>
                  <a:schemeClr val="tx1"/>
                </a:solidFill>
              </a:endParaRPr>
            </a:p>
            <a:p>
              <a:pPr marL="285756" indent="-285756" algn="l" defTabSz="762015">
                <a:spcBef>
                  <a:spcPct val="0"/>
                </a:spcBef>
                <a:buClr>
                  <a:srgbClr val="595A5D"/>
                </a:buClr>
                <a:buSzPct val="100000"/>
                <a:buFont typeface="Arial"/>
                <a:buChar char="•"/>
              </a:pPr>
              <a:r>
                <a:rPr lang="en-US" altLang="en-US" sz="3200" dirty="0">
                  <a:solidFill>
                    <a:schemeClr val="tx1"/>
                  </a:solidFill>
                  <a:latin typeface="Amazon Ember Light"/>
                  <a:ea typeface="Amazon Ember Light"/>
                  <a:cs typeface="Amazon Ember Light"/>
                </a:rPr>
                <a:t>Domain specific Wikipedia data (AWS sourced)</a:t>
              </a:r>
              <a:endParaRPr lang="en-US" altLang="en-US" sz="3200" dirty="0">
                <a:solidFill>
                  <a:schemeClr val="tx1"/>
                </a:solidFill>
              </a:endParaRPr>
            </a:p>
            <a:p>
              <a:pPr marL="285756" indent="-285756" algn="l" defTabSz="762015">
                <a:spcBef>
                  <a:spcPct val="0"/>
                </a:spcBef>
                <a:buClr>
                  <a:srgbClr val="595A5D"/>
                </a:buClr>
                <a:buSzPct val="100000"/>
                <a:buFont typeface="Arial"/>
                <a:buChar char="•"/>
              </a:pPr>
              <a:r>
                <a:rPr lang="en-US" altLang="en-US" sz="3200" dirty="0">
                  <a:solidFill>
                    <a:schemeClr val="tx1"/>
                  </a:solidFill>
                  <a:latin typeface="Amazon Ember Light"/>
                  <a:ea typeface="Amazon Ember Light"/>
                  <a:cs typeface="Amazon Ember Light"/>
                </a:rPr>
                <a:t>2,500 annotated pages (sections of interest highlighted using tagtog, an APN solution) </a:t>
              </a:r>
            </a:p>
          </p:txBody>
        </p:sp>
      </p:grpSp>
    </p:spTree>
    <p:extLst>
      <p:ext uri="{BB962C8B-B14F-4D97-AF65-F5344CB8AC3E}">
        <p14:creationId xmlns:p14="http://schemas.microsoft.com/office/powerpoint/2010/main" val="276844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21183" y="486734"/>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hangingPunct="1"/>
            <a:r>
              <a:rPr lang="en-US" sz="6600" b="1" dirty="0"/>
              <a:t>The burden of manual data entry tasks</a:t>
            </a:r>
          </a:p>
        </p:txBody>
      </p:sp>
      <p:grpSp>
        <p:nvGrpSpPr>
          <p:cNvPr id="2" name="Group 1">
            <a:extLst>
              <a:ext uri="{FF2B5EF4-FFF2-40B4-BE49-F238E27FC236}">
                <a16:creationId xmlns:a16="http://schemas.microsoft.com/office/drawing/2014/main" id="{C0BB642C-3A11-0B4A-8993-E3545CC81D12}"/>
              </a:ext>
            </a:extLst>
          </p:cNvPr>
          <p:cNvGrpSpPr/>
          <p:nvPr/>
        </p:nvGrpSpPr>
        <p:grpSpPr>
          <a:xfrm>
            <a:off x="2364379" y="2146030"/>
            <a:ext cx="18964534" cy="5105375"/>
            <a:chOff x="471782" y="3081695"/>
            <a:chExt cx="22322807" cy="6210693"/>
          </a:xfrm>
        </p:grpSpPr>
        <p:pic>
          <p:nvPicPr>
            <p:cNvPr id="4" name="Graphic 3" descr="Users">
              <a:extLst>
                <a:ext uri="{FF2B5EF4-FFF2-40B4-BE49-F238E27FC236}">
                  <a16:creationId xmlns:a16="http://schemas.microsoft.com/office/drawing/2014/main" id="{4437D316-7AEC-414F-B3B9-26A74F2CCC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0879" y="5147446"/>
              <a:ext cx="4144942" cy="4144942"/>
            </a:xfrm>
            <a:prstGeom prst="rect">
              <a:avLst/>
            </a:prstGeom>
          </p:spPr>
        </p:pic>
        <p:pic>
          <p:nvPicPr>
            <p:cNvPr id="6" name="Picture 5">
              <a:extLst>
                <a:ext uri="{FF2B5EF4-FFF2-40B4-BE49-F238E27FC236}">
                  <a16:creationId xmlns:a16="http://schemas.microsoft.com/office/drawing/2014/main" id="{05330413-BB0F-FD4F-8EB0-C8E83C9136BF}"/>
                </a:ext>
              </a:extLst>
            </p:cNvPr>
            <p:cNvPicPr>
              <a:picLocks noChangeAspect="1"/>
            </p:cNvPicPr>
            <p:nvPr/>
          </p:nvPicPr>
          <p:blipFill>
            <a:blip r:embed="rId5"/>
            <a:stretch>
              <a:fillRect/>
            </a:stretch>
          </p:blipFill>
          <p:spPr>
            <a:xfrm>
              <a:off x="471782" y="5671254"/>
              <a:ext cx="2899352" cy="3018503"/>
            </a:xfrm>
            <a:prstGeom prst="rect">
              <a:avLst/>
            </a:prstGeom>
          </p:spPr>
        </p:pic>
        <p:pic>
          <p:nvPicPr>
            <p:cNvPr id="7" name="Graphic 6" descr="Table">
              <a:extLst>
                <a:ext uri="{FF2B5EF4-FFF2-40B4-BE49-F238E27FC236}">
                  <a16:creationId xmlns:a16="http://schemas.microsoft.com/office/drawing/2014/main" id="{44AAFE9D-1A9B-B049-B4B0-DF6E27C416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97604" y="5671254"/>
              <a:ext cx="3621133" cy="3621133"/>
            </a:xfrm>
            <a:prstGeom prst="rect">
              <a:avLst/>
            </a:prstGeom>
          </p:spPr>
        </p:pic>
        <p:pic>
          <p:nvPicPr>
            <p:cNvPr id="8" name="Graphic 7" descr="Computer">
              <a:extLst>
                <a:ext uri="{FF2B5EF4-FFF2-40B4-BE49-F238E27FC236}">
                  <a16:creationId xmlns:a16="http://schemas.microsoft.com/office/drawing/2014/main" id="{474A82F8-3799-B944-BAC6-39AFF4D4BA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66690" y="5892823"/>
              <a:ext cx="2925620" cy="2925620"/>
            </a:xfrm>
            <a:prstGeom prst="rect">
              <a:avLst/>
            </a:prstGeom>
          </p:spPr>
        </p:pic>
        <p:sp>
          <p:nvSpPr>
            <p:cNvPr id="9" name="TextBox 8">
              <a:extLst>
                <a:ext uri="{FF2B5EF4-FFF2-40B4-BE49-F238E27FC236}">
                  <a16:creationId xmlns:a16="http://schemas.microsoft.com/office/drawing/2014/main" id="{E9E2A575-2DCD-D64D-9D10-1030D2183847}"/>
                </a:ext>
              </a:extLst>
            </p:cNvPr>
            <p:cNvSpPr txBox="1"/>
            <p:nvPr/>
          </p:nvSpPr>
          <p:spPr>
            <a:xfrm>
              <a:off x="15420018" y="5817328"/>
              <a:ext cx="3076367" cy="553998"/>
            </a:xfrm>
            <a:prstGeom prst="rect">
              <a:avLst/>
            </a:prstGeom>
            <a:noFill/>
          </p:spPr>
          <p:txBody>
            <a:bodyPr wrap="square" rtlCol="0">
              <a:spAutoFit/>
            </a:bodyPr>
            <a:lstStyle/>
            <a:p>
              <a:pPr algn="l"/>
              <a:r>
                <a:rPr lang="en-US" sz="3000" dirty="0">
                  <a:latin typeface="Amazon Ember" panose="020B0603020204020204" pitchFamily="34" charset="0"/>
                  <a:ea typeface="Amazon Ember" panose="020B0603020204020204" pitchFamily="34" charset="0"/>
                  <a:cs typeface="Amazon Ember" panose="020B0603020204020204" pitchFamily="34" charset="0"/>
                </a:rPr>
                <a:t>Excel</a:t>
              </a:r>
            </a:p>
          </p:txBody>
        </p:sp>
        <p:pic>
          <p:nvPicPr>
            <p:cNvPr id="10" name="Graphic 9" descr="Clock">
              <a:extLst>
                <a:ext uri="{FF2B5EF4-FFF2-40B4-BE49-F238E27FC236}">
                  <a16:creationId xmlns:a16="http://schemas.microsoft.com/office/drawing/2014/main" id="{8EBB09DC-9D71-6149-B787-A3CE63CB64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159125" y="3081695"/>
              <a:ext cx="2065750" cy="2065750"/>
            </a:xfrm>
            <a:prstGeom prst="rect">
              <a:avLst/>
            </a:prstGeom>
          </p:spPr>
        </p:pic>
        <p:pic>
          <p:nvPicPr>
            <p:cNvPr id="11" name="Graphic 10" descr="Database">
              <a:extLst>
                <a:ext uri="{FF2B5EF4-FFF2-40B4-BE49-F238E27FC236}">
                  <a16:creationId xmlns:a16="http://schemas.microsoft.com/office/drawing/2014/main" id="{22FD3EA2-4515-9F4E-94AB-D0D2E74E03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849477" y="5873332"/>
              <a:ext cx="2945112" cy="2945112"/>
            </a:xfrm>
            <a:prstGeom prst="rect">
              <a:avLst/>
            </a:prstGeom>
          </p:spPr>
        </p:pic>
        <p:cxnSp>
          <p:nvCxnSpPr>
            <p:cNvPr id="12" name="Straight Connector 11">
              <a:extLst>
                <a:ext uri="{FF2B5EF4-FFF2-40B4-BE49-F238E27FC236}">
                  <a16:creationId xmlns:a16="http://schemas.microsoft.com/office/drawing/2014/main" id="{FC8A6CFD-6C49-8240-B836-49AB23795261}"/>
                </a:ext>
              </a:extLst>
            </p:cNvPr>
            <p:cNvCxnSpPr>
              <a:cxnSpLocks/>
              <a:stCxn id="10" idx="1"/>
            </p:cNvCxnSpPr>
            <p:nvPr/>
          </p:nvCxnSpPr>
          <p:spPr>
            <a:xfrm flipH="1">
              <a:off x="3829995" y="4114571"/>
              <a:ext cx="7329130" cy="1702758"/>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480F62E5-E714-5741-B03E-A046B016B2FD}"/>
                </a:ext>
              </a:extLst>
            </p:cNvPr>
            <p:cNvCxnSpPr>
              <a:stCxn id="10" idx="3"/>
            </p:cNvCxnSpPr>
            <p:nvPr/>
          </p:nvCxnSpPr>
          <p:spPr>
            <a:xfrm>
              <a:off x="13224875" y="4114571"/>
              <a:ext cx="8538973" cy="17587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Right Arrow 13">
              <a:extLst>
                <a:ext uri="{FF2B5EF4-FFF2-40B4-BE49-F238E27FC236}">
                  <a16:creationId xmlns:a16="http://schemas.microsoft.com/office/drawing/2014/main" id="{4C871ED8-8268-F74F-9924-B38797080A31}"/>
                </a:ext>
              </a:extLst>
            </p:cNvPr>
            <p:cNvSpPr/>
            <p:nvPr/>
          </p:nvSpPr>
          <p:spPr>
            <a:xfrm>
              <a:off x="3829996" y="6858000"/>
              <a:ext cx="1238532" cy="623820"/>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sp>
          <p:nvSpPr>
            <p:cNvPr id="15" name="Right Arrow 14">
              <a:extLst>
                <a:ext uri="{FF2B5EF4-FFF2-40B4-BE49-F238E27FC236}">
                  <a16:creationId xmlns:a16="http://schemas.microsoft.com/office/drawing/2014/main" id="{2DE8472D-D1D2-5141-BACF-D2679A9AD991}"/>
                </a:ext>
              </a:extLst>
            </p:cNvPr>
            <p:cNvSpPr/>
            <p:nvPr/>
          </p:nvSpPr>
          <p:spPr>
            <a:xfrm>
              <a:off x="9586736" y="6858000"/>
              <a:ext cx="1238532" cy="623820"/>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sp>
          <p:nvSpPr>
            <p:cNvPr id="16" name="Right Arrow 15">
              <a:extLst>
                <a:ext uri="{FF2B5EF4-FFF2-40B4-BE49-F238E27FC236}">
                  <a16:creationId xmlns:a16="http://schemas.microsoft.com/office/drawing/2014/main" id="{EBE8F2ED-4CB7-E049-AD17-276CF3C11AA9}"/>
                </a:ext>
              </a:extLst>
            </p:cNvPr>
            <p:cNvSpPr/>
            <p:nvPr/>
          </p:nvSpPr>
          <p:spPr>
            <a:xfrm>
              <a:off x="14126334" y="6858000"/>
              <a:ext cx="1238532" cy="623820"/>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sp>
          <p:nvSpPr>
            <p:cNvPr id="17" name="Right Arrow 16">
              <a:extLst>
                <a:ext uri="{FF2B5EF4-FFF2-40B4-BE49-F238E27FC236}">
                  <a16:creationId xmlns:a16="http://schemas.microsoft.com/office/drawing/2014/main" id="{051894EC-293E-4E42-89A4-A4043202F110}"/>
                </a:ext>
              </a:extLst>
            </p:cNvPr>
            <p:cNvSpPr/>
            <p:nvPr/>
          </p:nvSpPr>
          <p:spPr>
            <a:xfrm>
              <a:off x="18828554" y="7033977"/>
              <a:ext cx="1238532" cy="623820"/>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grpSp>
      <p:sp>
        <p:nvSpPr>
          <p:cNvPr id="18" name="Title 1">
            <a:extLst>
              <a:ext uri="{FF2B5EF4-FFF2-40B4-BE49-F238E27FC236}">
                <a16:creationId xmlns:a16="http://schemas.microsoft.com/office/drawing/2014/main" id="{01D5457C-73BE-8044-8834-9CFD4454E581}"/>
              </a:ext>
            </a:extLst>
          </p:cNvPr>
          <p:cNvSpPr txBox="1">
            <a:spLocks/>
          </p:cNvSpPr>
          <p:nvPr/>
        </p:nvSpPr>
        <p:spPr>
          <a:xfrm>
            <a:off x="1207963" y="7808278"/>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hangingPunct="1"/>
            <a:r>
              <a:rPr lang="en-US" sz="6600" b="1" dirty="0"/>
              <a:t>Accelerate with automated process</a:t>
            </a:r>
          </a:p>
        </p:txBody>
      </p:sp>
      <p:pic>
        <p:nvPicPr>
          <p:cNvPr id="19" name="Picture 18">
            <a:extLst>
              <a:ext uri="{FF2B5EF4-FFF2-40B4-BE49-F238E27FC236}">
                <a16:creationId xmlns:a16="http://schemas.microsoft.com/office/drawing/2014/main" id="{EFB3B0B8-4C1B-DC40-890D-4C1F2B8A4ADC}"/>
              </a:ext>
            </a:extLst>
          </p:cNvPr>
          <p:cNvPicPr>
            <a:picLocks noChangeAspect="1"/>
          </p:cNvPicPr>
          <p:nvPr/>
        </p:nvPicPr>
        <p:blipFill>
          <a:blip r:embed="rId5"/>
          <a:stretch>
            <a:fillRect/>
          </a:stretch>
        </p:blipFill>
        <p:spPr>
          <a:xfrm>
            <a:off x="4360277" y="9842062"/>
            <a:ext cx="2463170" cy="2481300"/>
          </a:xfrm>
          <a:prstGeom prst="rect">
            <a:avLst/>
          </a:prstGeom>
        </p:spPr>
      </p:pic>
      <p:pic>
        <p:nvPicPr>
          <p:cNvPr id="20" name="Graphic 19" descr="Computer">
            <a:extLst>
              <a:ext uri="{FF2B5EF4-FFF2-40B4-BE49-F238E27FC236}">
                <a16:creationId xmlns:a16="http://schemas.microsoft.com/office/drawing/2014/main" id="{20F743D4-577E-B343-9AE1-30070F3021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53906" y="10024198"/>
            <a:ext cx="2485486" cy="2404947"/>
          </a:xfrm>
          <a:prstGeom prst="rect">
            <a:avLst/>
          </a:prstGeom>
        </p:spPr>
      </p:pic>
      <p:pic>
        <p:nvPicPr>
          <p:cNvPr id="21" name="Graphic 20" descr="Database">
            <a:extLst>
              <a:ext uri="{FF2B5EF4-FFF2-40B4-BE49-F238E27FC236}">
                <a16:creationId xmlns:a16="http://schemas.microsoft.com/office/drawing/2014/main" id="{DC306F59-8911-DE42-9F0F-F1F95F119E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192000" y="10008176"/>
            <a:ext cx="2502045" cy="2420970"/>
          </a:xfrm>
          <a:prstGeom prst="rect">
            <a:avLst/>
          </a:prstGeom>
        </p:spPr>
      </p:pic>
      <p:sp>
        <p:nvSpPr>
          <p:cNvPr id="22" name="Right Arrow 21">
            <a:extLst>
              <a:ext uri="{FF2B5EF4-FFF2-40B4-BE49-F238E27FC236}">
                <a16:creationId xmlns:a16="http://schemas.microsoft.com/office/drawing/2014/main" id="{110C8347-94FA-8D44-9556-0B7337A75710}"/>
              </a:ext>
            </a:extLst>
          </p:cNvPr>
          <p:cNvSpPr/>
          <p:nvPr/>
        </p:nvSpPr>
        <p:spPr>
          <a:xfrm>
            <a:off x="7213277" y="10817602"/>
            <a:ext cx="1052206" cy="512799"/>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sp>
        <p:nvSpPr>
          <p:cNvPr id="23" name="Right Arrow 22">
            <a:extLst>
              <a:ext uri="{FF2B5EF4-FFF2-40B4-BE49-F238E27FC236}">
                <a16:creationId xmlns:a16="http://schemas.microsoft.com/office/drawing/2014/main" id="{CF15F02C-6043-A048-91B1-08909C6F6F80}"/>
              </a:ext>
            </a:extLst>
          </p:cNvPr>
          <p:cNvSpPr/>
          <p:nvPr/>
        </p:nvSpPr>
        <p:spPr>
          <a:xfrm>
            <a:off x="11324666" y="10962261"/>
            <a:ext cx="1052206" cy="512799"/>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pic>
        <p:nvPicPr>
          <p:cNvPr id="24" name="Graphic 23" descr="Users">
            <a:extLst>
              <a:ext uri="{FF2B5EF4-FFF2-40B4-BE49-F238E27FC236}">
                <a16:creationId xmlns:a16="http://schemas.microsoft.com/office/drawing/2014/main" id="{38D39D11-B8F9-9B43-AF50-47A1BCB4B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30758" y="9558079"/>
            <a:ext cx="3521371" cy="3407266"/>
          </a:xfrm>
          <a:prstGeom prst="rect">
            <a:avLst/>
          </a:prstGeom>
        </p:spPr>
      </p:pic>
      <p:sp>
        <p:nvSpPr>
          <p:cNvPr id="25" name="Right Arrow 24">
            <a:extLst>
              <a:ext uri="{FF2B5EF4-FFF2-40B4-BE49-F238E27FC236}">
                <a16:creationId xmlns:a16="http://schemas.microsoft.com/office/drawing/2014/main" id="{C1EAE3CC-B617-CB44-93B7-13C0BAE1194B}"/>
              </a:ext>
            </a:extLst>
          </p:cNvPr>
          <p:cNvSpPr/>
          <p:nvPr/>
        </p:nvSpPr>
        <p:spPr>
          <a:xfrm>
            <a:off x="14404697" y="10964205"/>
            <a:ext cx="1052206" cy="512799"/>
          </a:xfrm>
          <a:prstGeom prst="rightArrow">
            <a:avLst/>
          </a:prstGeom>
          <a:solidFill>
            <a:schemeClr val="bg1">
              <a:lumMod val="50000"/>
              <a:lumOff val="50000"/>
            </a:schemeClr>
          </a:solidFill>
          <a:ln>
            <a:solidFill>
              <a:schemeClr val="bg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spTree>
    <p:extLst>
      <p:ext uri="{BB962C8B-B14F-4D97-AF65-F5344CB8AC3E}">
        <p14:creationId xmlns:p14="http://schemas.microsoft.com/office/powerpoint/2010/main" val="1228123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21183" y="-185678"/>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r>
              <a:rPr lang="en-US" sz="6600" dirty="0"/>
              <a:t>Financial Services – Automated Due Diligence</a:t>
            </a:r>
          </a:p>
        </p:txBody>
      </p:sp>
      <p:grpSp>
        <p:nvGrpSpPr>
          <p:cNvPr id="4" name="Group Shape">
            <a:extLst>
              <a:ext uri="{FF2B5EF4-FFF2-40B4-BE49-F238E27FC236}">
                <a16:creationId xmlns:a16="http://schemas.microsoft.com/office/drawing/2014/main" id="{30440A9F-956F-EE4D-8829-EE2C5EE59ED8}"/>
              </a:ext>
            </a:extLst>
          </p:cNvPr>
          <p:cNvGrpSpPr>
            <a:grpSpLocks noChangeAspect="1"/>
          </p:cNvGrpSpPr>
          <p:nvPr/>
        </p:nvGrpSpPr>
        <p:grpSpPr>
          <a:xfrm>
            <a:off x="1557018" y="2089789"/>
            <a:ext cx="915458" cy="915458"/>
            <a:chOff x="878205" y="4798060"/>
            <a:chExt cx="549275" cy="549275"/>
          </a:xfrm>
        </p:grpSpPr>
        <p:sp>
          <p:nvSpPr>
            <p:cNvPr id="6" name="Shape">
              <a:extLst>
                <a:ext uri="{FF2B5EF4-FFF2-40B4-BE49-F238E27FC236}">
                  <a16:creationId xmlns:a16="http://schemas.microsoft.com/office/drawing/2014/main" id="{7C722779-1BB5-3343-BB02-583ED0A8CA19}"/>
                </a:ext>
              </a:extLst>
            </p:cNvPr>
            <p:cNvSpPr>
              <a:spLocks noChangeAspect="1"/>
            </p:cNvSpPr>
            <p:nvPr/>
          </p:nvSpPr>
          <p:spPr>
            <a:xfrm>
              <a:off x="878205" y="4798060"/>
              <a:ext cx="549275" cy="54927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ltLang="en-US" sz="3600">
                <a:solidFill>
                  <a:schemeClr val="tx1"/>
                </a:solidFill>
              </a:endParaRPr>
            </a:p>
          </p:txBody>
        </p:sp>
        <p:sp>
          <p:nvSpPr>
            <p:cNvPr id="7" name="Shape">
              <a:extLst>
                <a:ext uri="{FF2B5EF4-FFF2-40B4-BE49-F238E27FC236}">
                  <a16:creationId xmlns:a16="http://schemas.microsoft.com/office/drawing/2014/main" id="{14A38D0D-A700-AB40-8D68-DA29B50EA475}"/>
                </a:ext>
              </a:extLst>
            </p:cNvPr>
            <p:cNvSpPr>
              <a:spLocks noChangeAspect="1"/>
            </p:cNvSpPr>
            <p:nvPr/>
          </p:nvSpPr>
          <p:spPr>
            <a:xfrm>
              <a:off x="1030605" y="4950460"/>
              <a:ext cx="244475" cy="24447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lIns="203200" tIns="101600" rIns="203200" bIns="101600" numCol="1" anchor="t"/>
            <a:lstStyle/>
            <a:p>
              <a:endParaRPr lang="en-US" altLang="en-US" sz="3600"/>
            </a:p>
          </p:txBody>
        </p:sp>
      </p:grpSp>
      <p:sp>
        <p:nvSpPr>
          <p:cNvPr id="8" name="Shape">
            <a:extLst>
              <a:ext uri="{FF2B5EF4-FFF2-40B4-BE49-F238E27FC236}">
                <a16:creationId xmlns:a16="http://schemas.microsoft.com/office/drawing/2014/main" id="{DE84002D-4BCC-4548-8237-55BD7C1AB794}"/>
              </a:ext>
            </a:extLst>
          </p:cNvPr>
          <p:cNvSpPr/>
          <p:nvPr/>
        </p:nvSpPr>
        <p:spPr>
          <a:xfrm>
            <a:off x="3144248" y="2256301"/>
            <a:ext cx="7489551" cy="646331"/>
          </a:xfrm>
          <a:prstGeom prst="rect">
            <a:avLst/>
          </a:prstGeom>
          <a:noFill/>
          <a:ln>
            <a:noFill/>
          </a:ln>
        </p:spPr>
        <p:txBody>
          <a:bodyPr wrap="square" anchor="t">
            <a:spAutoFit/>
          </a:bodyPr>
          <a:lstStyle/>
          <a:p>
            <a:pPr algn="l"/>
            <a:r>
              <a:rPr lang="en-US" altLang="en-US" sz="3600" b="1" dirty="0">
                <a:solidFill>
                  <a:schemeClr val="accent6"/>
                </a:solidFill>
                <a:latin typeface="Amazon Ember Heavy"/>
                <a:ea typeface="Amazon Ember Heavy"/>
                <a:cs typeface="Amazon Ember Heavy"/>
              </a:rPr>
              <a:t>MACHINE LEARNING APPROACH</a:t>
            </a:r>
          </a:p>
        </p:txBody>
      </p:sp>
      <p:sp>
        <p:nvSpPr>
          <p:cNvPr id="9" name="Shape">
            <a:extLst>
              <a:ext uri="{FF2B5EF4-FFF2-40B4-BE49-F238E27FC236}">
                <a16:creationId xmlns:a16="http://schemas.microsoft.com/office/drawing/2014/main" id="{8997D969-969F-F946-BCD5-7CC089487D0F}"/>
              </a:ext>
            </a:extLst>
          </p:cNvPr>
          <p:cNvSpPr/>
          <p:nvPr/>
        </p:nvSpPr>
        <p:spPr>
          <a:xfrm>
            <a:off x="3120505" y="2816820"/>
            <a:ext cx="17810074" cy="646331"/>
          </a:xfrm>
          <a:prstGeom prst="rect">
            <a:avLst/>
          </a:prstGeom>
          <a:noFill/>
          <a:ln>
            <a:noFill/>
          </a:ln>
        </p:spPr>
        <p:txBody>
          <a:bodyPr wrap="square" anchor="t">
            <a:spAutoFit/>
          </a:bodyPr>
          <a:lstStyle/>
          <a:p>
            <a:pPr marL="285756" indent="-285756" algn="l" defTabSz="762015">
              <a:spcBef>
                <a:spcPct val="0"/>
              </a:spcBef>
              <a:buClr>
                <a:schemeClr val="tx1">
                  <a:lumMod val="75000"/>
                  <a:lumOff val="25000"/>
                </a:schemeClr>
              </a:buClr>
              <a:buSzPct val="100000"/>
              <a:buFont typeface="Arial"/>
              <a:buChar char="•"/>
            </a:pPr>
            <a:r>
              <a:rPr lang="en-US" altLang="en-US" sz="3600" dirty="0">
                <a:solidFill>
                  <a:schemeClr val="tx1">
                    <a:lumMod val="75000"/>
                    <a:lumOff val="25000"/>
                  </a:schemeClr>
                </a:solidFill>
                <a:latin typeface="Amazon Ember Light"/>
                <a:ea typeface="Amazon Ember Light"/>
                <a:cs typeface="Amazon Ember Light"/>
              </a:rPr>
              <a:t>Neural network sentence classifier custom built on Amazon </a:t>
            </a:r>
            <a:r>
              <a:rPr lang="en-US" altLang="en-US" sz="3600" dirty="0" err="1">
                <a:solidFill>
                  <a:schemeClr val="tx1">
                    <a:lumMod val="75000"/>
                    <a:lumOff val="25000"/>
                  </a:schemeClr>
                </a:solidFill>
                <a:latin typeface="Amazon Ember Light"/>
                <a:ea typeface="Amazon Ember Light"/>
                <a:cs typeface="Amazon Ember Light"/>
              </a:rPr>
              <a:t>SageMaker</a:t>
            </a:r>
            <a:endParaRPr lang="en-US" altLang="en-US" sz="3600" dirty="0">
              <a:solidFill>
                <a:schemeClr val="tx1">
                  <a:lumMod val="75000"/>
                  <a:lumOff val="25000"/>
                </a:schemeClr>
              </a:solidFill>
              <a:latin typeface="Amazon Ember Light"/>
              <a:ea typeface="Amazon Ember Light"/>
              <a:cs typeface="Amazon Ember Light"/>
            </a:endParaRPr>
          </a:p>
        </p:txBody>
      </p:sp>
      <p:pic>
        <p:nvPicPr>
          <p:cNvPr id="12" name="Picture 11">
            <a:extLst>
              <a:ext uri="{FF2B5EF4-FFF2-40B4-BE49-F238E27FC236}">
                <a16:creationId xmlns:a16="http://schemas.microsoft.com/office/drawing/2014/main" id="{43154C96-DD8B-DC4F-B63F-2216FC68D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781" y="4375789"/>
            <a:ext cx="12583755" cy="8546770"/>
          </a:xfrm>
          <a:prstGeom prst="rect">
            <a:avLst/>
          </a:prstGeom>
        </p:spPr>
      </p:pic>
      <p:sp>
        <p:nvSpPr>
          <p:cNvPr id="13" name="Rectangle 12">
            <a:extLst>
              <a:ext uri="{FF2B5EF4-FFF2-40B4-BE49-F238E27FC236}">
                <a16:creationId xmlns:a16="http://schemas.microsoft.com/office/drawing/2014/main" id="{E4D11094-C76A-9F4A-93F2-3AFF0EEB562A}"/>
              </a:ext>
            </a:extLst>
          </p:cNvPr>
          <p:cNvSpPr/>
          <p:nvPr/>
        </p:nvSpPr>
        <p:spPr>
          <a:xfrm>
            <a:off x="14963124" y="6836530"/>
            <a:ext cx="8384095" cy="3416320"/>
          </a:xfrm>
          <a:prstGeom prst="rect">
            <a:avLst/>
          </a:prstGeom>
        </p:spPr>
        <p:txBody>
          <a:bodyPr wrap="square">
            <a:spAutoFit/>
          </a:bodyPr>
          <a:lstStyle/>
          <a:p>
            <a:pPr algn="l"/>
            <a:r>
              <a:rPr lang="en-US" altLang="en-US" sz="3600" dirty="0">
                <a:solidFill>
                  <a:schemeClr val="tx1">
                    <a:lumMod val="75000"/>
                    <a:lumOff val="25000"/>
                  </a:schemeClr>
                </a:solidFill>
                <a:latin typeface="Amazon Ember Light"/>
                <a:ea typeface="Amazon Ember Light"/>
                <a:cs typeface="Amazon Ember Light"/>
              </a:rPr>
              <a:t>Very large feature space:</a:t>
            </a:r>
          </a:p>
          <a:p>
            <a:pPr algn="l"/>
            <a:r>
              <a:rPr lang="en-US" altLang="en-US" sz="3600" dirty="0">
                <a:solidFill>
                  <a:schemeClr val="tx1">
                    <a:lumMod val="75000"/>
                    <a:lumOff val="25000"/>
                  </a:schemeClr>
                </a:solidFill>
                <a:latin typeface="Amazon Ember Light"/>
                <a:ea typeface="Amazon Ember Light"/>
                <a:cs typeface="Amazon Ember Light"/>
              </a:rPr>
              <a:t>    Oxford Dictionary has171,476 English words in current use.</a:t>
            </a:r>
          </a:p>
          <a:p>
            <a:pPr algn="l"/>
            <a:endParaRPr lang="en-US" sz="3600" dirty="0">
              <a:solidFill>
                <a:schemeClr val="tx1">
                  <a:lumMod val="75000"/>
                  <a:lumOff val="25000"/>
                </a:schemeClr>
              </a:solidFill>
              <a:latin typeface="Amazon Ember Light"/>
              <a:ea typeface="Amazon Ember Light"/>
              <a:cs typeface="Amazon Ember Light"/>
            </a:endParaRPr>
          </a:p>
          <a:p>
            <a:pPr algn="l"/>
            <a:r>
              <a:rPr lang="en-US" altLang="en-US" sz="3600" b="1" dirty="0">
                <a:solidFill>
                  <a:schemeClr val="tx1">
                    <a:lumMod val="75000"/>
                    <a:lumOff val="25000"/>
                  </a:schemeClr>
                </a:solidFill>
                <a:latin typeface="Amazon Ember Light"/>
                <a:ea typeface="Amazon Ember Light"/>
                <a:cs typeface="Amazon Ember Light"/>
              </a:rPr>
              <a:t>=&gt; Use word embeddings to reduce the feature space dimension.</a:t>
            </a:r>
            <a:endParaRPr lang="en-US" altLang="en-US" sz="3600" dirty="0"/>
          </a:p>
        </p:txBody>
      </p:sp>
      <p:sp>
        <p:nvSpPr>
          <p:cNvPr id="10" name="Rectangle 9">
            <a:extLst>
              <a:ext uri="{FF2B5EF4-FFF2-40B4-BE49-F238E27FC236}">
                <a16:creationId xmlns:a16="http://schemas.microsoft.com/office/drawing/2014/main" id="{5667AB9B-AD11-D945-ACF0-A02AA43C481F}"/>
              </a:ext>
            </a:extLst>
          </p:cNvPr>
          <p:cNvSpPr/>
          <p:nvPr/>
        </p:nvSpPr>
        <p:spPr>
          <a:xfrm>
            <a:off x="5294139" y="6002594"/>
            <a:ext cx="1342635" cy="516193"/>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Rectangle 10">
            <a:extLst>
              <a:ext uri="{FF2B5EF4-FFF2-40B4-BE49-F238E27FC236}">
                <a16:creationId xmlns:a16="http://schemas.microsoft.com/office/drawing/2014/main" id="{AB7F71E9-C475-D54A-BB87-EE112A61440F}"/>
              </a:ext>
            </a:extLst>
          </p:cNvPr>
          <p:cNvSpPr/>
          <p:nvPr/>
        </p:nvSpPr>
        <p:spPr>
          <a:xfrm>
            <a:off x="2472930" y="10943506"/>
            <a:ext cx="1342635" cy="516193"/>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Rectangle 13">
            <a:extLst>
              <a:ext uri="{FF2B5EF4-FFF2-40B4-BE49-F238E27FC236}">
                <a16:creationId xmlns:a16="http://schemas.microsoft.com/office/drawing/2014/main" id="{CA2209A8-FCF9-6345-9008-115A0F4993E5}"/>
              </a:ext>
            </a:extLst>
          </p:cNvPr>
          <p:cNvSpPr/>
          <p:nvPr/>
        </p:nvSpPr>
        <p:spPr>
          <a:xfrm>
            <a:off x="6217705" y="11413979"/>
            <a:ext cx="1342635" cy="516193"/>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5" name="Rectangle 14">
            <a:extLst>
              <a:ext uri="{FF2B5EF4-FFF2-40B4-BE49-F238E27FC236}">
                <a16:creationId xmlns:a16="http://schemas.microsoft.com/office/drawing/2014/main" id="{34A8DC95-1545-BE48-AFED-DD247EC31487}"/>
              </a:ext>
            </a:extLst>
          </p:cNvPr>
          <p:cNvSpPr/>
          <p:nvPr/>
        </p:nvSpPr>
        <p:spPr>
          <a:xfrm>
            <a:off x="8944119" y="12167174"/>
            <a:ext cx="1342635" cy="516193"/>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9623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89100" y="-97361"/>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r>
              <a:rPr lang="en-US" sz="6600" dirty="0"/>
              <a:t>Financial Services – Automated Due Diligence</a:t>
            </a:r>
          </a:p>
        </p:txBody>
      </p:sp>
      <p:grpSp>
        <p:nvGrpSpPr>
          <p:cNvPr id="4" name="Group Shape">
            <a:extLst>
              <a:ext uri="{FF2B5EF4-FFF2-40B4-BE49-F238E27FC236}">
                <a16:creationId xmlns:a16="http://schemas.microsoft.com/office/drawing/2014/main" id="{30440A9F-956F-EE4D-8829-EE2C5EE59ED8}"/>
              </a:ext>
            </a:extLst>
          </p:cNvPr>
          <p:cNvGrpSpPr>
            <a:grpSpLocks noChangeAspect="1"/>
          </p:cNvGrpSpPr>
          <p:nvPr/>
        </p:nvGrpSpPr>
        <p:grpSpPr>
          <a:xfrm>
            <a:off x="1557018" y="2089789"/>
            <a:ext cx="915458" cy="915458"/>
            <a:chOff x="878205" y="4798060"/>
            <a:chExt cx="549275" cy="549275"/>
          </a:xfrm>
        </p:grpSpPr>
        <p:sp>
          <p:nvSpPr>
            <p:cNvPr id="6" name="Shape">
              <a:extLst>
                <a:ext uri="{FF2B5EF4-FFF2-40B4-BE49-F238E27FC236}">
                  <a16:creationId xmlns:a16="http://schemas.microsoft.com/office/drawing/2014/main" id="{7C722779-1BB5-3343-BB02-583ED0A8CA19}"/>
                </a:ext>
              </a:extLst>
            </p:cNvPr>
            <p:cNvSpPr>
              <a:spLocks noChangeAspect="1"/>
            </p:cNvSpPr>
            <p:nvPr/>
          </p:nvSpPr>
          <p:spPr>
            <a:xfrm>
              <a:off x="878205" y="4798060"/>
              <a:ext cx="549275" cy="54927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ltLang="en-US" sz="3600">
                <a:solidFill>
                  <a:schemeClr val="tx1"/>
                </a:solidFill>
              </a:endParaRPr>
            </a:p>
          </p:txBody>
        </p:sp>
        <p:sp>
          <p:nvSpPr>
            <p:cNvPr id="7" name="Shape">
              <a:extLst>
                <a:ext uri="{FF2B5EF4-FFF2-40B4-BE49-F238E27FC236}">
                  <a16:creationId xmlns:a16="http://schemas.microsoft.com/office/drawing/2014/main" id="{14A38D0D-A700-AB40-8D68-DA29B50EA475}"/>
                </a:ext>
              </a:extLst>
            </p:cNvPr>
            <p:cNvSpPr>
              <a:spLocks noChangeAspect="1"/>
            </p:cNvSpPr>
            <p:nvPr/>
          </p:nvSpPr>
          <p:spPr>
            <a:xfrm>
              <a:off x="1030605" y="4950460"/>
              <a:ext cx="244475" cy="24447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lIns="203200" tIns="101600" rIns="203200" bIns="101600" numCol="1" anchor="t"/>
            <a:lstStyle/>
            <a:p>
              <a:endParaRPr lang="en-US" altLang="en-US" sz="3600"/>
            </a:p>
          </p:txBody>
        </p:sp>
      </p:grpSp>
      <p:sp>
        <p:nvSpPr>
          <p:cNvPr id="8" name="Shape">
            <a:extLst>
              <a:ext uri="{FF2B5EF4-FFF2-40B4-BE49-F238E27FC236}">
                <a16:creationId xmlns:a16="http://schemas.microsoft.com/office/drawing/2014/main" id="{DE84002D-4BCC-4548-8237-55BD7C1AB794}"/>
              </a:ext>
            </a:extLst>
          </p:cNvPr>
          <p:cNvSpPr/>
          <p:nvPr/>
        </p:nvSpPr>
        <p:spPr>
          <a:xfrm>
            <a:off x="3144248" y="2256301"/>
            <a:ext cx="7489551" cy="646331"/>
          </a:xfrm>
          <a:prstGeom prst="rect">
            <a:avLst/>
          </a:prstGeom>
          <a:noFill/>
          <a:ln>
            <a:noFill/>
          </a:ln>
        </p:spPr>
        <p:txBody>
          <a:bodyPr wrap="square" anchor="t">
            <a:spAutoFit/>
          </a:bodyPr>
          <a:lstStyle/>
          <a:p>
            <a:pPr algn="l"/>
            <a:r>
              <a:rPr lang="en-US" altLang="en-US" sz="3600" b="1" dirty="0">
                <a:solidFill>
                  <a:schemeClr val="accent6"/>
                </a:solidFill>
                <a:latin typeface="Amazon Ember Heavy"/>
                <a:ea typeface="Amazon Ember Heavy"/>
                <a:cs typeface="Amazon Ember Heavy"/>
              </a:rPr>
              <a:t>MACHINE LEARNING APPROACH</a:t>
            </a:r>
          </a:p>
        </p:txBody>
      </p:sp>
      <p:sp>
        <p:nvSpPr>
          <p:cNvPr id="9" name="Shape">
            <a:extLst>
              <a:ext uri="{FF2B5EF4-FFF2-40B4-BE49-F238E27FC236}">
                <a16:creationId xmlns:a16="http://schemas.microsoft.com/office/drawing/2014/main" id="{8997D969-969F-F946-BCD5-7CC089487D0F}"/>
              </a:ext>
            </a:extLst>
          </p:cNvPr>
          <p:cNvSpPr/>
          <p:nvPr/>
        </p:nvSpPr>
        <p:spPr>
          <a:xfrm>
            <a:off x="3120505" y="2816820"/>
            <a:ext cx="17810074" cy="646331"/>
          </a:xfrm>
          <a:prstGeom prst="rect">
            <a:avLst/>
          </a:prstGeom>
          <a:noFill/>
          <a:ln>
            <a:noFill/>
          </a:ln>
        </p:spPr>
        <p:txBody>
          <a:bodyPr wrap="square" anchor="t">
            <a:spAutoFit/>
          </a:bodyPr>
          <a:lstStyle/>
          <a:p>
            <a:pPr marL="285756" indent="-285756" algn="l" defTabSz="762015">
              <a:spcBef>
                <a:spcPct val="0"/>
              </a:spcBef>
              <a:buClr>
                <a:schemeClr val="tx1">
                  <a:lumMod val="75000"/>
                  <a:lumOff val="25000"/>
                </a:schemeClr>
              </a:buClr>
              <a:buSzPct val="100000"/>
              <a:buFont typeface="Arial"/>
              <a:buChar char="•"/>
            </a:pPr>
            <a:r>
              <a:rPr lang="en-US" altLang="en-US" sz="3600" dirty="0">
                <a:solidFill>
                  <a:schemeClr val="tx1">
                    <a:lumMod val="75000"/>
                    <a:lumOff val="25000"/>
                  </a:schemeClr>
                </a:solidFill>
                <a:latin typeface="Amazon Ember Light"/>
                <a:ea typeface="Amazon Ember Light"/>
                <a:cs typeface="Amazon Ember Light"/>
              </a:rPr>
              <a:t>Sequences of embedded words are features for a classifier.</a:t>
            </a:r>
          </a:p>
        </p:txBody>
      </p:sp>
      <p:sp>
        <p:nvSpPr>
          <p:cNvPr id="38" name="Rectangle 37">
            <a:extLst>
              <a:ext uri="{FF2B5EF4-FFF2-40B4-BE49-F238E27FC236}">
                <a16:creationId xmlns:a16="http://schemas.microsoft.com/office/drawing/2014/main" id="{9F635214-7ED6-2A44-BAC9-8668F956A600}"/>
              </a:ext>
            </a:extLst>
          </p:cNvPr>
          <p:cNvSpPr/>
          <p:nvPr/>
        </p:nvSpPr>
        <p:spPr>
          <a:xfrm>
            <a:off x="2286186" y="4396867"/>
            <a:ext cx="2725037" cy="830997"/>
          </a:xfrm>
          <a:prstGeom prst="rect">
            <a:avLst/>
          </a:prstGeom>
        </p:spPr>
        <p:txBody>
          <a:bodyPr wrap="square">
            <a:spAutoFit/>
          </a:bodyPr>
          <a:lstStyle/>
          <a:p>
            <a:pPr algn="l" defTabSz="1219215" hangingPunct="1"/>
            <a:r>
              <a:rPr lang="en-US" altLang="en-US" sz="4800" u="sng" kern="1200" dirty="0">
                <a:solidFill>
                  <a:schemeClr val="tx1"/>
                </a:solidFill>
                <a:latin typeface="Arial"/>
              </a:rPr>
              <a:t>Input</a:t>
            </a:r>
          </a:p>
        </p:txBody>
      </p:sp>
      <p:grpSp>
        <p:nvGrpSpPr>
          <p:cNvPr id="39" name="Group 38">
            <a:extLst>
              <a:ext uri="{FF2B5EF4-FFF2-40B4-BE49-F238E27FC236}">
                <a16:creationId xmlns:a16="http://schemas.microsoft.com/office/drawing/2014/main" id="{62FF05CC-BD59-934E-824C-051FC243005B}"/>
              </a:ext>
            </a:extLst>
          </p:cNvPr>
          <p:cNvGrpSpPr/>
          <p:nvPr/>
        </p:nvGrpSpPr>
        <p:grpSpPr>
          <a:xfrm>
            <a:off x="5011223" y="4747168"/>
            <a:ext cx="3862696" cy="5470747"/>
            <a:chOff x="1952874" y="1491051"/>
            <a:chExt cx="1448511" cy="2051530"/>
          </a:xfrm>
        </p:grpSpPr>
        <p:cxnSp>
          <p:nvCxnSpPr>
            <p:cNvPr id="40" name="Straight Connector 39">
              <a:extLst>
                <a:ext uri="{FF2B5EF4-FFF2-40B4-BE49-F238E27FC236}">
                  <a16:creationId xmlns:a16="http://schemas.microsoft.com/office/drawing/2014/main" id="{5FDF1FDB-9E41-9046-BD50-87B008CD6892}"/>
                </a:ext>
              </a:extLst>
            </p:cNvPr>
            <p:cNvCxnSpPr/>
            <p:nvPr/>
          </p:nvCxnSpPr>
          <p:spPr>
            <a:xfrm>
              <a:off x="2442909" y="1515863"/>
              <a:ext cx="489154" cy="437465"/>
            </a:xfrm>
            <a:prstGeom prst="line">
              <a:avLst/>
            </a:prstGeom>
            <a:noFill/>
            <a:ln w="25400" cap="flat" cmpd="sng" algn="ctr">
              <a:solidFill>
                <a:srgbClr val="003865">
                  <a:lumMod val="75000"/>
                  <a:lumOff val="25000"/>
                </a:srgbClr>
              </a:solidFill>
              <a:prstDash val="solid"/>
            </a:ln>
            <a:effectLst/>
          </p:spPr>
        </p:cxnSp>
        <p:cxnSp>
          <p:nvCxnSpPr>
            <p:cNvPr id="41" name="Straight Connector 40">
              <a:extLst>
                <a:ext uri="{FF2B5EF4-FFF2-40B4-BE49-F238E27FC236}">
                  <a16:creationId xmlns:a16="http://schemas.microsoft.com/office/drawing/2014/main" id="{D3F8C7A1-7E59-1D4A-91B7-A7A4FD750ACE}"/>
                </a:ext>
              </a:extLst>
            </p:cNvPr>
            <p:cNvCxnSpPr>
              <a:cxnSpLocks/>
            </p:cNvCxnSpPr>
            <p:nvPr/>
          </p:nvCxnSpPr>
          <p:spPr>
            <a:xfrm flipV="1">
              <a:off x="2434014" y="3087863"/>
              <a:ext cx="489154" cy="437465"/>
            </a:xfrm>
            <a:prstGeom prst="line">
              <a:avLst/>
            </a:prstGeom>
            <a:noFill/>
            <a:ln w="25400" cap="flat" cmpd="sng" algn="ctr">
              <a:solidFill>
                <a:srgbClr val="003865">
                  <a:lumMod val="75000"/>
                  <a:lumOff val="25000"/>
                </a:srgbClr>
              </a:solidFill>
              <a:prstDash val="solid"/>
            </a:ln>
            <a:effectLst/>
          </p:spPr>
        </p:cxnSp>
        <p:sp>
          <p:nvSpPr>
            <p:cNvPr id="42" name="Rectangle 41">
              <a:extLst>
                <a:ext uri="{FF2B5EF4-FFF2-40B4-BE49-F238E27FC236}">
                  <a16:creationId xmlns:a16="http://schemas.microsoft.com/office/drawing/2014/main" id="{09A1D1B3-7A17-4A4D-9F39-0BB42A0465FB}"/>
                </a:ext>
              </a:extLst>
            </p:cNvPr>
            <p:cNvSpPr/>
            <p:nvPr/>
          </p:nvSpPr>
          <p:spPr>
            <a:xfrm rot="16200000">
              <a:off x="2578382" y="2279217"/>
              <a:ext cx="1163247" cy="482758"/>
            </a:xfrm>
            <a:prstGeom prst="rect">
              <a:avLst/>
            </a:prstGeom>
            <a:solidFill>
              <a:srgbClr val="F0AB00">
                <a:lumMod val="20000"/>
                <a:lumOff val="80000"/>
              </a:srgbClr>
            </a:solidFill>
            <a:ln w="9525" cap="flat" cmpd="sng" algn="ctr">
              <a:solidFill>
                <a:srgbClr val="003865">
                  <a:lumMod val="50000"/>
                  <a:lumOff val="50000"/>
                </a:srgbClr>
              </a:solidFill>
              <a:prstDash val="solid"/>
            </a:ln>
            <a:effectLst/>
          </p:spPr>
          <p:txBody>
            <a:bodyPr rtlCol="0" anchor="ctr"/>
            <a:lstStyle/>
            <a:p>
              <a:pPr marL="0" marR="0" lvl="0" indent="0" defTabSz="1219215" eaLnBrk="1" fontAlgn="auto" latinLnBrk="0" hangingPunct="1">
                <a:lnSpc>
                  <a:spcPct val="100000"/>
                </a:lnSpc>
                <a:spcBef>
                  <a:spcPts val="0"/>
                </a:spcBef>
                <a:spcAft>
                  <a:spcPts val="0"/>
                </a:spcAft>
                <a:buClrTx/>
                <a:buSzTx/>
                <a:buFontTx/>
                <a:buNone/>
                <a:tabLst/>
                <a:defRPr/>
              </a:pPr>
              <a:r>
                <a:rPr kumimoji="0" lang="en-US" altLang="en-US" sz="3733" b="0" i="0" u="none" strike="noStrike" kern="1200" cap="none" spc="0" normalizeH="0" baseline="0" noProof="0" dirty="0">
                  <a:ln>
                    <a:noFill/>
                  </a:ln>
                  <a:solidFill>
                    <a:srgbClr val="F0AB00">
                      <a:lumMod val="75000"/>
                    </a:srgbClr>
                  </a:solidFill>
                  <a:effectLst/>
                  <a:uLnTx/>
                  <a:uFillTx/>
                  <a:latin typeface="Arial"/>
                  <a:ea typeface="+mn-ea"/>
                  <a:cs typeface="+mn-cs"/>
                </a:rPr>
                <a:t>Embedding</a:t>
              </a:r>
            </a:p>
          </p:txBody>
        </p:sp>
        <p:sp>
          <p:nvSpPr>
            <p:cNvPr id="43" name="Rectangle 42">
              <a:extLst>
                <a:ext uri="{FF2B5EF4-FFF2-40B4-BE49-F238E27FC236}">
                  <a16:creationId xmlns:a16="http://schemas.microsoft.com/office/drawing/2014/main" id="{BEEFAF85-BE86-6B40-982E-25DCEC742A57}"/>
                </a:ext>
              </a:extLst>
            </p:cNvPr>
            <p:cNvSpPr/>
            <p:nvPr/>
          </p:nvSpPr>
          <p:spPr>
            <a:xfrm rot="16200000">
              <a:off x="1172128" y="2271797"/>
              <a:ext cx="2051530" cy="490037"/>
            </a:xfrm>
            <a:prstGeom prst="rect">
              <a:avLst/>
            </a:prstGeom>
            <a:solidFill>
              <a:srgbClr val="003865">
                <a:lumMod val="75000"/>
                <a:lumOff val="25000"/>
              </a:srgbClr>
            </a:solidFill>
            <a:ln w="9525" cap="flat" cmpd="sng" algn="ctr">
              <a:noFill/>
              <a:prstDash val="solid"/>
            </a:ln>
            <a:effectLst/>
          </p:spPr>
          <p:txBody>
            <a:bodyPr rtlCol="0" anchor="ctr"/>
            <a:lstStyle/>
            <a:p>
              <a:pPr marL="0" marR="0" lvl="0" indent="0" defTabSz="1219215" eaLnBrk="1" fontAlgn="auto" latinLnBrk="0" hangingPunct="1">
                <a:lnSpc>
                  <a:spcPct val="100000"/>
                </a:lnSpc>
                <a:spcBef>
                  <a:spcPts val="0"/>
                </a:spcBef>
                <a:spcAft>
                  <a:spcPts val="0"/>
                </a:spcAft>
                <a:buClrTx/>
                <a:buSzTx/>
                <a:buFontTx/>
                <a:buNone/>
                <a:tabLst/>
                <a:defRPr/>
              </a:pPr>
              <a:r>
                <a:rPr kumimoji="0" lang="en-US" altLang="en-US" sz="4800" b="0" i="0" u="none" strike="noStrike" kern="1200" cap="none" spc="0" normalizeH="0" baseline="0" noProof="0" dirty="0">
                  <a:ln>
                    <a:noFill/>
                  </a:ln>
                  <a:solidFill>
                    <a:srgbClr val="FFFFFF"/>
                  </a:solidFill>
                  <a:effectLst/>
                  <a:uLnTx/>
                  <a:uFillTx/>
                  <a:latin typeface="Arial"/>
                  <a:ea typeface="+mn-ea"/>
                  <a:cs typeface="+mn-cs"/>
                </a:rPr>
                <a:t>Input Layer</a:t>
              </a:r>
            </a:p>
          </p:txBody>
        </p:sp>
      </p:grpSp>
      <p:grpSp>
        <p:nvGrpSpPr>
          <p:cNvPr id="44" name="Group 43">
            <a:extLst>
              <a:ext uri="{FF2B5EF4-FFF2-40B4-BE49-F238E27FC236}">
                <a16:creationId xmlns:a16="http://schemas.microsoft.com/office/drawing/2014/main" id="{9045E027-F479-9946-A96D-A1AFDEF5DBF1}"/>
              </a:ext>
            </a:extLst>
          </p:cNvPr>
          <p:cNvGrpSpPr/>
          <p:nvPr/>
        </p:nvGrpSpPr>
        <p:grpSpPr>
          <a:xfrm>
            <a:off x="12165988" y="4396868"/>
            <a:ext cx="7247608" cy="6341656"/>
            <a:chOff x="882262" y="1302048"/>
            <a:chExt cx="2717853" cy="2378121"/>
          </a:xfrm>
        </p:grpSpPr>
        <p:pic>
          <p:nvPicPr>
            <p:cNvPr id="45" name="Picture 44">
              <a:extLst>
                <a:ext uri="{FF2B5EF4-FFF2-40B4-BE49-F238E27FC236}">
                  <a16:creationId xmlns:a16="http://schemas.microsoft.com/office/drawing/2014/main" id="{5935A37E-65B1-A645-91FB-FE4DECEDF5E7}"/>
                </a:ext>
              </a:extLst>
            </p:cNvPr>
            <p:cNvPicPr>
              <a:picLocks noChangeAspect="1"/>
            </p:cNvPicPr>
            <p:nvPr/>
          </p:nvPicPr>
          <p:blipFill>
            <a:blip r:embed="rId3"/>
            <a:stretch>
              <a:fillRect/>
            </a:stretch>
          </p:blipFill>
          <p:spPr>
            <a:xfrm>
              <a:off x="882262" y="1302048"/>
              <a:ext cx="2717853" cy="2378121"/>
            </a:xfrm>
            <a:prstGeom prst="rect">
              <a:avLst/>
            </a:prstGeom>
          </p:spPr>
        </p:pic>
        <p:sp>
          <p:nvSpPr>
            <p:cNvPr id="46" name="Rectangle 45">
              <a:extLst>
                <a:ext uri="{FF2B5EF4-FFF2-40B4-BE49-F238E27FC236}">
                  <a16:creationId xmlns:a16="http://schemas.microsoft.com/office/drawing/2014/main" id="{C00D0943-3885-5146-A373-2B798CA02253}"/>
                </a:ext>
              </a:extLst>
            </p:cNvPr>
            <p:cNvSpPr/>
            <p:nvPr/>
          </p:nvSpPr>
          <p:spPr>
            <a:xfrm>
              <a:off x="1434095" y="3374728"/>
              <a:ext cx="723626" cy="190774"/>
            </a:xfrm>
            <a:prstGeom prst="rect">
              <a:avLst/>
            </a:prstGeom>
            <a:solidFill>
              <a:srgbClr val="FFFFFF"/>
            </a:solidFill>
            <a:ln w="9525" cap="flat" cmpd="sng" algn="ctr">
              <a:solidFill>
                <a:srgbClr val="FFFFFF"/>
              </a:solidFill>
              <a:prstDash val="solid"/>
            </a:ln>
            <a:effectLst/>
          </p:spPr>
          <p:txBody>
            <a:bodyPr rtlCol="0" anchor="ct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altLang="en-US" sz="4800" b="0" i="0" u="none" strike="noStrike" kern="1200" cap="none" spc="0" normalizeH="0" baseline="0" noProof="0" dirty="0">
                <a:ln>
                  <a:noFill/>
                </a:ln>
                <a:solidFill>
                  <a:srgbClr val="FFFFFF"/>
                </a:solidFill>
                <a:effectLst/>
                <a:uLnTx/>
                <a:uFillTx/>
                <a:latin typeface="Arial"/>
                <a:ea typeface="+mn-ea"/>
                <a:cs typeface="+mn-cs"/>
              </a:endParaRPr>
            </a:p>
          </p:txBody>
        </p:sp>
      </p:grpSp>
      <p:sp>
        <p:nvSpPr>
          <p:cNvPr id="47" name="Rectangle 46">
            <a:extLst>
              <a:ext uri="{FF2B5EF4-FFF2-40B4-BE49-F238E27FC236}">
                <a16:creationId xmlns:a16="http://schemas.microsoft.com/office/drawing/2014/main" id="{1F8449B2-A231-4A41-9973-B8A62F35F29E}"/>
              </a:ext>
            </a:extLst>
          </p:cNvPr>
          <p:cNvSpPr/>
          <p:nvPr/>
        </p:nvSpPr>
        <p:spPr>
          <a:xfrm rot="16200000">
            <a:off x="10243236" y="7131110"/>
            <a:ext cx="3404453" cy="420564"/>
          </a:xfrm>
          <a:prstGeom prst="rect">
            <a:avLst/>
          </a:prstGeom>
        </p:spPr>
        <p:txBody>
          <a:bodyPr wrap="square">
            <a:spAutoFit/>
          </a:bodyPr>
          <a:lstStyle/>
          <a:p>
            <a:pPr algn="l" defTabSz="1219215" hangingPunct="1"/>
            <a:r>
              <a:rPr lang="en-US" altLang="en-US" sz="2133" b="1" kern="1200" dirty="0">
                <a:solidFill>
                  <a:schemeClr val="tx1"/>
                </a:solidFill>
                <a:latin typeface="Arial"/>
              </a:rPr>
              <a:t>Embedded Sequence</a:t>
            </a:r>
          </a:p>
        </p:txBody>
      </p:sp>
      <p:sp>
        <p:nvSpPr>
          <p:cNvPr id="48" name="Right Arrow 120">
            <a:extLst>
              <a:ext uri="{FF2B5EF4-FFF2-40B4-BE49-F238E27FC236}">
                <a16:creationId xmlns:a16="http://schemas.microsoft.com/office/drawing/2014/main" id="{08A58D56-0B28-5D4C-8A95-8A20545F9EBE}"/>
              </a:ext>
            </a:extLst>
          </p:cNvPr>
          <p:cNvSpPr/>
          <p:nvPr/>
        </p:nvSpPr>
        <p:spPr bwMode="auto">
          <a:xfrm flipV="1">
            <a:off x="9610059" y="6970512"/>
            <a:ext cx="1887979" cy="1024053"/>
          </a:xfrm>
          <a:prstGeom prst="rightArrow">
            <a:avLst/>
          </a:prstGeom>
          <a:solidFill>
            <a:srgbClr val="FFFFFF"/>
          </a:solidFill>
          <a:ln w="25400" cap="flat" cmpd="sng" algn="ctr">
            <a:solidFill>
              <a:srgbClr val="830051"/>
            </a:solidFill>
            <a:prstDash val="solid"/>
          </a:ln>
          <a:effectLst/>
        </p:spPr>
        <p:txBody>
          <a:bodyPr anchor="ctr"/>
          <a:lstStyle/>
          <a:p>
            <a:pPr marL="0" marR="0" lvl="0" indent="0" defTabSz="1219215"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dirty="0">
              <a:ln>
                <a:noFill/>
              </a:ln>
              <a:solidFill>
                <a:srgbClr val="000000"/>
              </a:solidFill>
              <a:effectLst/>
              <a:uLnTx/>
              <a:uFillTx/>
              <a:latin typeface="Arial"/>
              <a:ea typeface="+mn-ea"/>
              <a:cs typeface="+mn-cs"/>
            </a:endParaRPr>
          </a:p>
        </p:txBody>
      </p:sp>
      <p:sp>
        <p:nvSpPr>
          <p:cNvPr id="52" name="Rectangle 51">
            <a:extLst>
              <a:ext uri="{FF2B5EF4-FFF2-40B4-BE49-F238E27FC236}">
                <a16:creationId xmlns:a16="http://schemas.microsoft.com/office/drawing/2014/main" id="{2A3B13A4-4798-514B-B078-774C8DE6F911}"/>
              </a:ext>
            </a:extLst>
          </p:cNvPr>
          <p:cNvSpPr/>
          <p:nvPr/>
        </p:nvSpPr>
        <p:spPr>
          <a:xfrm>
            <a:off x="1616224" y="5886901"/>
            <a:ext cx="2725037" cy="4154407"/>
          </a:xfrm>
          <a:prstGeom prst="rect">
            <a:avLst/>
          </a:prstGeom>
        </p:spPr>
        <p:txBody>
          <a:bodyPr wrap="square">
            <a:spAutoFit/>
          </a:bodyPr>
          <a:lstStyle/>
          <a:p>
            <a:r>
              <a:rPr lang="en-US" sz="2933" dirty="0">
                <a:latin typeface="Times New Roman" panose="02020603050405020304" pitchFamily="18" charset="0"/>
                <a:cs typeface="Times New Roman" panose="02020603050405020304" pitchFamily="18" charset="0"/>
              </a:rPr>
              <a:t>“…</a:t>
            </a:r>
          </a:p>
          <a:p>
            <a:r>
              <a:rPr lang="en-US" sz="2933" dirty="0">
                <a:latin typeface="Times New Roman" panose="02020603050405020304" pitchFamily="18" charset="0"/>
                <a:cs typeface="Times New Roman" panose="02020603050405020304" pitchFamily="18" charset="0"/>
              </a:rPr>
              <a:t>letter</a:t>
            </a:r>
          </a:p>
          <a:p>
            <a:r>
              <a:rPr lang="en-US" sz="2933" dirty="0">
                <a:latin typeface="Times New Roman" panose="02020603050405020304" pitchFamily="18" charset="0"/>
                <a:cs typeface="Times New Roman" panose="02020603050405020304" pitchFamily="18" charset="0"/>
              </a:rPr>
              <a:t>of</a:t>
            </a:r>
          </a:p>
          <a:p>
            <a:r>
              <a:rPr lang="en-US" sz="2933" dirty="0">
                <a:latin typeface="Times New Roman" panose="02020603050405020304" pitchFamily="18" charset="0"/>
                <a:cs typeface="Times New Roman" panose="02020603050405020304" pitchFamily="18" charset="0"/>
              </a:rPr>
              <a:t>credit</a:t>
            </a:r>
          </a:p>
          <a:p>
            <a:r>
              <a:rPr lang="en-US" sz="2933" dirty="0">
                <a:latin typeface="Times New Roman" panose="02020603050405020304" pitchFamily="18" charset="0"/>
                <a:cs typeface="Times New Roman" panose="02020603050405020304" pitchFamily="18" charset="0"/>
              </a:rPr>
              <a:t>and </a:t>
            </a:r>
          </a:p>
          <a:p>
            <a:r>
              <a:rPr lang="en-US" sz="2933" dirty="0">
                <a:latin typeface="Times New Roman" panose="02020603050405020304" pitchFamily="18" charset="0"/>
                <a:cs typeface="Times New Roman" panose="02020603050405020304" pitchFamily="18" charset="0"/>
              </a:rPr>
              <a:t>long</a:t>
            </a:r>
          </a:p>
          <a:p>
            <a:r>
              <a:rPr lang="en-US" sz="2933" dirty="0">
                <a:latin typeface="Times New Roman" panose="02020603050405020304" pitchFamily="18" charset="0"/>
                <a:cs typeface="Times New Roman" panose="02020603050405020304" pitchFamily="18" charset="0"/>
              </a:rPr>
              <a:t>term</a:t>
            </a:r>
          </a:p>
          <a:p>
            <a:r>
              <a:rPr lang="en-US" sz="2933" dirty="0">
                <a:latin typeface="Times New Roman" panose="02020603050405020304" pitchFamily="18" charset="0"/>
                <a:cs typeface="Times New Roman" panose="02020603050405020304" pitchFamily="18" charset="0"/>
              </a:rPr>
              <a:t>loan</a:t>
            </a:r>
          </a:p>
          <a:p>
            <a:r>
              <a:rPr lang="en-US" sz="2933" dirty="0">
                <a:latin typeface="Times New Roman" panose="02020603050405020304" pitchFamily="18" charset="0"/>
                <a:cs typeface="Times New Roman" panose="02020603050405020304" pitchFamily="18" charset="0"/>
              </a:rPr>
              <a:t>…”</a:t>
            </a:r>
          </a:p>
        </p:txBody>
      </p:sp>
      <p:sp>
        <p:nvSpPr>
          <p:cNvPr id="22" name="TextBox 21">
            <a:extLst>
              <a:ext uri="{FF2B5EF4-FFF2-40B4-BE49-F238E27FC236}">
                <a16:creationId xmlns:a16="http://schemas.microsoft.com/office/drawing/2014/main" id="{45487810-AFB4-D444-A57D-B63432033196}"/>
              </a:ext>
            </a:extLst>
          </p:cNvPr>
          <p:cNvSpPr txBox="1"/>
          <p:nvPr/>
        </p:nvSpPr>
        <p:spPr>
          <a:xfrm>
            <a:off x="6889023" y="11459699"/>
            <a:ext cx="2630827" cy="846375"/>
          </a:xfrm>
          <a:prstGeom prst="rect">
            <a:avLst/>
          </a:prstGeom>
          <a:noFill/>
        </p:spPr>
        <p:txBody>
          <a:bodyPr wrap="none" lIns="91429" tIns="45715" rIns="91429" bIns="45715" rtlCol="0">
            <a:spAutoFit/>
          </a:bodyPr>
          <a:lstStyle/>
          <a:p>
            <a:pPr defTabSz="1219023"/>
            <a:r>
              <a:rPr lang="en-US" sz="4900" b="1" u="sng" dirty="0">
                <a:solidFill>
                  <a:schemeClr val="tx1"/>
                </a:solidFill>
              </a:rPr>
              <a:t>Features</a:t>
            </a:r>
          </a:p>
        </p:txBody>
      </p:sp>
      <p:sp>
        <p:nvSpPr>
          <p:cNvPr id="23" name="TextBox 22">
            <a:extLst>
              <a:ext uri="{FF2B5EF4-FFF2-40B4-BE49-F238E27FC236}">
                <a16:creationId xmlns:a16="http://schemas.microsoft.com/office/drawing/2014/main" id="{C23D8823-BFA9-5F4F-84FC-101431B18DBC}"/>
              </a:ext>
            </a:extLst>
          </p:cNvPr>
          <p:cNvSpPr txBox="1"/>
          <p:nvPr/>
        </p:nvSpPr>
        <p:spPr>
          <a:xfrm>
            <a:off x="14182872" y="11459699"/>
            <a:ext cx="2768684" cy="846375"/>
          </a:xfrm>
          <a:prstGeom prst="rect">
            <a:avLst/>
          </a:prstGeom>
          <a:noFill/>
        </p:spPr>
        <p:txBody>
          <a:bodyPr wrap="none" lIns="91429" tIns="45715" rIns="91429" bIns="45715" rtlCol="0">
            <a:spAutoFit/>
          </a:bodyPr>
          <a:lstStyle/>
          <a:p>
            <a:pPr defTabSz="1219023"/>
            <a:r>
              <a:rPr lang="en-US" sz="4900" b="1" u="sng" dirty="0">
                <a:solidFill>
                  <a:schemeClr val="tx1"/>
                </a:solidFill>
              </a:rPr>
              <a:t>Classifier</a:t>
            </a:r>
          </a:p>
        </p:txBody>
      </p:sp>
    </p:spTree>
    <p:extLst>
      <p:ext uri="{BB962C8B-B14F-4D97-AF65-F5344CB8AC3E}">
        <p14:creationId xmlns:p14="http://schemas.microsoft.com/office/powerpoint/2010/main" val="1988236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821183" y="-261412"/>
            <a:ext cx="21005799" cy="2286000"/>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r>
              <a:rPr lang="en-US" sz="6600" dirty="0"/>
              <a:t>Financial Services – Automated Due Diligence</a:t>
            </a:r>
          </a:p>
        </p:txBody>
      </p:sp>
      <p:sp>
        <p:nvSpPr>
          <p:cNvPr id="10" name="Shape">
            <a:extLst>
              <a:ext uri="{FF2B5EF4-FFF2-40B4-BE49-F238E27FC236}">
                <a16:creationId xmlns:a16="http://schemas.microsoft.com/office/drawing/2014/main" id="{5CBCD397-4FED-514F-A848-C0CA9CFC2F95}"/>
              </a:ext>
            </a:extLst>
          </p:cNvPr>
          <p:cNvSpPr/>
          <p:nvPr/>
        </p:nvSpPr>
        <p:spPr>
          <a:xfrm>
            <a:off x="4285133" y="1936382"/>
            <a:ext cx="2807179" cy="646331"/>
          </a:xfrm>
          <a:prstGeom prst="rect">
            <a:avLst/>
          </a:prstGeom>
          <a:noFill/>
          <a:ln>
            <a:noFill/>
          </a:ln>
        </p:spPr>
        <p:txBody>
          <a:bodyPr wrap="none" anchor="t">
            <a:spAutoFit/>
          </a:bodyPr>
          <a:lstStyle/>
          <a:p>
            <a:pPr algn="l"/>
            <a:r>
              <a:rPr lang="en-US" altLang="en-US" sz="3600" b="1" dirty="0">
                <a:solidFill>
                  <a:schemeClr val="accent2"/>
                </a:solidFill>
                <a:latin typeface="Amazon Ember Heavy"/>
                <a:ea typeface="Amazon Ember Heavy"/>
                <a:cs typeface="Amazon Ember Heavy"/>
              </a:rPr>
              <a:t>OUTCOMES</a:t>
            </a:r>
          </a:p>
        </p:txBody>
      </p:sp>
      <p:sp>
        <p:nvSpPr>
          <p:cNvPr id="11" name="Shape">
            <a:extLst>
              <a:ext uri="{FF2B5EF4-FFF2-40B4-BE49-F238E27FC236}">
                <a16:creationId xmlns:a16="http://schemas.microsoft.com/office/drawing/2014/main" id="{C9DE220E-0779-3049-9B48-BAF755711E99}"/>
              </a:ext>
            </a:extLst>
          </p:cNvPr>
          <p:cNvSpPr/>
          <p:nvPr/>
        </p:nvSpPr>
        <p:spPr>
          <a:xfrm>
            <a:off x="4285131" y="2458685"/>
            <a:ext cx="15609996" cy="3970318"/>
          </a:xfrm>
          <a:prstGeom prst="rect">
            <a:avLst/>
          </a:prstGeom>
          <a:noFill/>
          <a:ln>
            <a:noFill/>
          </a:ln>
        </p:spPr>
        <p:txBody>
          <a:bodyPr wrap="square" anchor="t">
            <a:spAutoFit/>
          </a:bodyPr>
          <a:lstStyle/>
          <a:p>
            <a:pPr marL="357724" indent="-357724" algn="l" defTabSz="1016020">
              <a:buFont typeface="Arial"/>
              <a:buChar char="•"/>
            </a:pPr>
            <a:r>
              <a:rPr lang="en-US" altLang="en-US" sz="3600" dirty="0">
                <a:solidFill>
                  <a:schemeClr val="tx1"/>
                </a:solidFill>
                <a:latin typeface="Amazon Ember Light"/>
                <a:ea typeface="Amazon Ember Light"/>
                <a:cs typeface="Amazon Ember Light"/>
              </a:rPr>
              <a:t>Reduced document due diligence time to summarize documents from 12 hours down to 30 seconds.</a:t>
            </a:r>
            <a:endParaRPr lang="en-US" altLang="en-US" sz="3600" dirty="0">
              <a:solidFill>
                <a:schemeClr val="tx1"/>
              </a:solidFill>
            </a:endParaRPr>
          </a:p>
          <a:p>
            <a:pPr marL="357724" indent="-357724" algn="l" defTabSz="1016020">
              <a:buFont typeface="Arial"/>
              <a:buChar char="•"/>
            </a:pPr>
            <a:r>
              <a:rPr lang="en-US" altLang="en-US" sz="3600" dirty="0">
                <a:solidFill>
                  <a:schemeClr val="tx1"/>
                </a:solidFill>
                <a:latin typeface="Amazon Ember Light"/>
                <a:ea typeface="Amazon Ember Light"/>
                <a:cs typeface="Amazon Ember Light"/>
              </a:rPr>
              <a:t>End-to-end natural language processing (NLP) platform to</a:t>
            </a:r>
            <a:endParaRPr lang="en-US" altLang="en-US" sz="3600" dirty="0">
              <a:solidFill>
                <a:schemeClr val="tx1"/>
              </a:solidFill>
            </a:endParaRPr>
          </a:p>
          <a:p>
            <a:pPr marL="1118681" lvl="1" indent="-357724" algn="l" defTabSz="1016020">
              <a:buClr>
                <a:srgbClr val="595A5D"/>
              </a:buClr>
              <a:buSzPct val="100000"/>
              <a:buFont typeface="Courier New"/>
              <a:buChar char="o"/>
            </a:pPr>
            <a:r>
              <a:rPr lang="en-US" altLang="en-US" sz="3600" dirty="0">
                <a:solidFill>
                  <a:schemeClr val="tx1"/>
                </a:solidFill>
                <a:latin typeface="Amazon Ember Light"/>
                <a:ea typeface="Amazon Ember Light"/>
                <a:cs typeface="Amazon Ember Light"/>
              </a:rPr>
              <a:t>Annotate PDF documents </a:t>
            </a:r>
            <a:endParaRPr lang="en-US" altLang="en-US" sz="3600" dirty="0">
              <a:solidFill>
                <a:schemeClr val="tx1"/>
              </a:solidFill>
            </a:endParaRPr>
          </a:p>
          <a:p>
            <a:pPr marL="1118681" lvl="1" indent="-357724" algn="l" defTabSz="1016020">
              <a:buClr>
                <a:srgbClr val="595A5D"/>
              </a:buClr>
              <a:buSzPct val="100000"/>
              <a:buFont typeface="Courier New"/>
              <a:buChar char="o"/>
            </a:pPr>
            <a:r>
              <a:rPr lang="en-US" altLang="en-US" sz="3600" dirty="0">
                <a:solidFill>
                  <a:schemeClr val="tx1"/>
                </a:solidFill>
                <a:latin typeface="Amazon Ember Light"/>
                <a:ea typeface="Amazon Ember Light"/>
                <a:cs typeface="Amazon Ember Light"/>
              </a:rPr>
              <a:t>Train deep learning NLP models  </a:t>
            </a:r>
            <a:endParaRPr lang="en-US" altLang="en-US" sz="3600" dirty="0">
              <a:solidFill>
                <a:schemeClr val="tx1"/>
              </a:solidFill>
            </a:endParaRPr>
          </a:p>
          <a:p>
            <a:pPr marL="1118681" lvl="1" indent="-357724" algn="l" defTabSz="1016020">
              <a:buClr>
                <a:srgbClr val="595A5D"/>
              </a:buClr>
              <a:buSzPct val="100000"/>
              <a:buFont typeface="Courier New"/>
              <a:buChar char="o"/>
            </a:pPr>
            <a:r>
              <a:rPr lang="en-US" altLang="en-US" sz="3600" dirty="0">
                <a:solidFill>
                  <a:schemeClr val="tx1"/>
                </a:solidFill>
                <a:latin typeface="Amazon Ember Light"/>
                <a:ea typeface="Amazon Ember Light"/>
                <a:cs typeface="Amazon Ember Light"/>
              </a:rPr>
              <a:t>Provide feedback on machine generated annotations in an easy-to-use user interface to improve the models over time</a:t>
            </a:r>
          </a:p>
        </p:txBody>
      </p:sp>
      <p:grpSp>
        <p:nvGrpSpPr>
          <p:cNvPr id="15" name="Group Shape">
            <a:extLst>
              <a:ext uri="{FF2B5EF4-FFF2-40B4-BE49-F238E27FC236}">
                <a16:creationId xmlns:a16="http://schemas.microsoft.com/office/drawing/2014/main" id="{8B2676BC-F93D-5140-BE99-525692ED94F7}"/>
              </a:ext>
            </a:extLst>
          </p:cNvPr>
          <p:cNvGrpSpPr/>
          <p:nvPr/>
        </p:nvGrpSpPr>
        <p:grpSpPr>
          <a:xfrm>
            <a:off x="2764368" y="1769347"/>
            <a:ext cx="915458" cy="915458"/>
            <a:chOff x="6779260" y="1318895"/>
            <a:chExt cx="549275" cy="549275"/>
          </a:xfrm>
        </p:grpSpPr>
        <p:sp>
          <p:nvSpPr>
            <p:cNvPr id="16" name="Shape">
              <a:extLst>
                <a:ext uri="{FF2B5EF4-FFF2-40B4-BE49-F238E27FC236}">
                  <a16:creationId xmlns:a16="http://schemas.microsoft.com/office/drawing/2014/main" id="{F2A36D71-670E-DC48-85F1-DA22F8D24B34}"/>
                </a:ext>
              </a:extLst>
            </p:cNvPr>
            <p:cNvSpPr>
              <a:spLocks noChangeAspect="1"/>
            </p:cNvSpPr>
            <p:nvPr/>
          </p:nvSpPr>
          <p:spPr>
            <a:xfrm>
              <a:off x="6779260" y="1318895"/>
              <a:ext cx="549275" cy="549275"/>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ltLang="en-US" sz="5333" dirty="0">
                <a:solidFill>
                  <a:schemeClr val="bg1"/>
                </a:solidFill>
                <a:latin typeface="Amazon Ember Light"/>
                <a:ea typeface="Amazon Ember Light"/>
                <a:cs typeface="Amazon Ember Light"/>
              </a:endParaRPr>
            </a:p>
          </p:txBody>
        </p:sp>
        <p:sp>
          <p:nvSpPr>
            <p:cNvPr id="17" name="Shape">
              <a:extLst>
                <a:ext uri="{FF2B5EF4-FFF2-40B4-BE49-F238E27FC236}">
                  <a16:creationId xmlns:a16="http://schemas.microsoft.com/office/drawing/2014/main" id="{7BAC6356-BF0E-C748-9AE5-589984D78A0C}"/>
                </a:ext>
              </a:extLst>
            </p:cNvPr>
            <p:cNvSpPr/>
            <p:nvPr/>
          </p:nvSpPr>
          <p:spPr>
            <a:xfrm>
              <a:off x="7015480" y="1602740"/>
              <a:ext cx="47625" cy="76835"/>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ln>
          </p:spPr>
          <p:txBody>
            <a:bodyPr vert="horz" lIns="203200" tIns="101600" rIns="203200" bIns="101600" numCol="1" anchor="t"/>
            <a:lstStyle/>
            <a:p>
              <a:endParaRPr lang="en-US" altLang="en-US" sz="5333">
                <a:solidFill>
                  <a:schemeClr val="accent2"/>
                </a:solidFill>
              </a:endParaRPr>
            </a:p>
          </p:txBody>
        </p:sp>
        <p:sp>
          <p:nvSpPr>
            <p:cNvPr id="18" name="Shape">
              <a:extLst>
                <a:ext uri="{FF2B5EF4-FFF2-40B4-BE49-F238E27FC236}">
                  <a16:creationId xmlns:a16="http://schemas.microsoft.com/office/drawing/2014/main" id="{0B63842F-96EC-694B-81A1-47C306A3D1EE}"/>
                </a:ext>
              </a:extLst>
            </p:cNvPr>
            <p:cNvSpPr/>
            <p:nvPr/>
          </p:nvSpPr>
          <p:spPr>
            <a:xfrm>
              <a:off x="6957060" y="1641475"/>
              <a:ext cx="48260" cy="38100"/>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ln>
          </p:spPr>
          <p:txBody>
            <a:bodyPr vert="horz" lIns="203200" tIns="101600" rIns="203200" bIns="101600" numCol="1" anchor="t"/>
            <a:lstStyle/>
            <a:p>
              <a:endParaRPr lang="en-US" altLang="en-US" sz="5333">
                <a:solidFill>
                  <a:schemeClr val="accent2"/>
                </a:solidFill>
              </a:endParaRPr>
            </a:p>
          </p:txBody>
        </p:sp>
        <p:sp>
          <p:nvSpPr>
            <p:cNvPr id="19" name="Shape">
              <a:extLst>
                <a:ext uri="{FF2B5EF4-FFF2-40B4-BE49-F238E27FC236}">
                  <a16:creationId xmlns:a16="http://schemas.microsoft.com/office/drawing/2014/main" id="{6693EAD5-91F4-624F-AE13-DA4D73E34AA5}"/>
                </a:ext>
              </a:extLst>
            </p:cNvPr>
            <p:cNvSpPr/>
            <p:nvPr/>
          </p:nvSpPr>
          <p:spPr>
            <a:xfrm>
              <a:off x="6956425" y="1495425"/>
              <a:ext cx="121285" cy="120015"/>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ln>
          </p:spPr>
          <p:txBody>
            <a:bodyPr vert="horz" lIns="203200" tIns="101600" rIns="203200" bIns="101600" numCol="1" anchor="t"/>
            <a:lstStyle/>
            <a:p>
              <a:endParaRPr lang="en-US" altLang="en-US" sz="5333">
                <a:solidFill>
                  <a:schemeClr val="accent2"/>
                </a:solidFill>
              </a:endParaRPr>
            </a:p>
          </p:txBody>
        </p:sp>
        <p:sp>
          <p:nvSpPr>
            <p:cNvPr id="20" name="Shape">
              <a:extLst>
                <a:ext uri="{FF2B5EF4-FFF2-40B4-BE49-F238E27FC236}">
                  <a16:creationId xmlns:a16="http://schemas.microsoft.com/office/drawing/2014/main" id="{3960CAF3-351A-5B4D-A115-924CF5AA594A}"/>
                </a:ext>
              </a:extLst>
            </p:cNvPr>
            <p:cNvSpPr/>
            <p:nvPr/>
          </p:nvSpPr>
          <p:spPr>
            <a:xfrm>
              <a:off x="7073265" y="1565275"/>
              <a:ext cx="48260" cy="114300"/>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ln>
          </p:spPr>
          <p:txBody>
            <a:bodyPr vert="horz" lIns="203200" tIns="101600" rIns="203200" bIns="101600" numCol="1" anchor="t"/>
            <a:lstStyle/>
            <a:p>
              <a:endParaRPr lang="en-US" altLang="en-US" sz="5333">
                <a:solidFill>
                  <a:schemeClr val="accent2"/>
                </a:solidFill>
              </a:endParaRPr>
            </a:p>
          </p:txBody>
        </p:sp>
      </p:grpSp>
      <p:grpSp>
        <p:nvGrpSpPr>
          <p:cNvPr id="2" name="Group 1">
            <a:extLst>
              <a:ext uri="{FF2B5EF4-FFF2-40B4-BE49-F238E27FC236}">
                <a16:creationId xmlns:a16="http://schemas.microsoft.com/office/drawing/2014/main" id="{CB573B32-5983-7742-AB7C-B81240812205}"/>
              </a:ext>
            </a:extLst>
          </p:cNvPr>
          <p:cNvGrpSpPr/>
          <p:nvPr/>
        </p:nvGrpSpPr>
        <p:grpSpPr>
          <a:xfrm>
            <a:off x="2764368" y="6429185"/>
            <a:ext cx="16380106" cy="7047017"/>
            <a:chOff x="5553978" y="8166542"/>
            <a:chExt cx="10271947" cy="4419177"/>
          </a:xfrm>
        </p:grpSpPr>
        <p:sp>
          <p:nvSpPr>
            <p:cNvPr id="14" name="Shape">
              <a:extLst>
                <a:ext uri="{FF2B5EF4-FFF2-40B4-BE49-F238E27FC236}">
                  <a16:creationId xmlns:a16="http://schemas.microsoft.com/office/drawing/2014/main" id="{F856AAB7-284C-974D-A71E-F49FB8A25524}"/>
                </a:ext>
              </a:extLst>
            </p:cNvPr>
            <p:cNvSpPr/>
            <p:nvPr/>
          </p:nvSpPr>
          <p:spPr>
            <a:xfrm>
              <a:off x="5553978" y="8166542"/>
              <a:ext cx="10271947" cy="4419177"/>
            </a:xfrm>
            <a:prstGeom prst="rect">
              <a:avLst/>
            </a:prstGeom>
            <a:solidFill>
              <a:schemeClr val="bg1"/>
            </a:solidFill>
            <a:ln w="3175">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ltLang="en-US" sz="8334" dirty="0"/>
            </a:p>
          </p:txBody>
        </p:sp>
        <p:sp>
          <p:nvSpPr>
            <p:cNvPr id="21" name="Shape">
              <a:extLst>
                <a:ext uri="{FF2B5EF4-FFF2-40B4-BE49-F238E27FC236}">
                  <a16:creationId xmlns:a16="http://schemas.microsoft.com/office/drawing/2014/main" id="{3336F47D-3DF2-CE4A-843B-350765C5DE0F}"/>
                </a:ext>
              </a:extLst>
            </p:cNvPr>
            <p:cNvSpPr/>
            <p:nvPr/>
          </p:nvSpPr>
          <p:spPr>
            <a:xfrm>
              <a:off x="10593614" y="9196072"/>
              <a:ext cx="538418" cy="2002435"/>
            </a:xfrm>
            <a:prstGeom prst="homePlate">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defTabSz="1143023"/>
              <a:endParaRPr lang="en-US" altLang="en-US" sz="8334" dirty="0">
                <a:solidFill>
                  <a:srgbClr val="FFFFFF"/>
                </a:solidFill>
                <a:latin typeface="Calibri"/>
              </a:endParaRPr>
            </a:p>
          </p:txBody>
        </p:sp>
        <p:pic>
          <p:nvPicPr>
            <p:cNvPr id="22" name="Picture">
              <a:extLst>
                <a:ext uri="{FF2B5EF4-FFF2-40B4-BE49-F238E27FC236}">
                  <a16:creationId xmlns:a16="http://schemas.microsoft.com/office/drawing/2014/main" id="{1AE7E058-040E-AB47-A512-EBC3C522A759}"/>
                </a:ext>
              </a:extLst>
            </p:cNvPr>
            <p:cNvPicPr/>
            <p:nvPr/>
          </p:nvPicPr>
          <p:blipFill>
            <a:blip r:embed="rId3"/>
            <a:stretch>
              <a:fillRect/>
            </a:stretch>
          </p:blipFill>
          <p:spPr>
            <a:xfrm>
              <a:off x="6653044" y="8500152"/>
              <a:ext cx="2928032" cy="3801198"/>
            </a:xfrm>
            <a:prstGeom prst="rect">
              <a:avLst/>
            </a:prstGeom>
            <a:ln>
              <a:solidFill>
                <a:schemeClr val="accent1"/>
              </a:solidFill>
            </a:ln>
          </p:spPr>
        </p:pic>
        <p:pic>
          <p:nvPicPr>
            <p:cNvPr id="23" name="Picture">
              <a:extLst>
                <a:ext uri="{FF2B5EF4-FFF2-40B4-BE49-F238E27FC236}">
                  <a16:creationId xmlns:a16="http://schemas.microsoft.com/office/drawing/2014/main" id="{51BB864B-7028-6E44-B6A0-5A13FB793740}"/>
                </a:ext>
              </a:extLst>
            </p:cNvPr>
            <p:cNvPicPr/>
            <p:nvPr/>
          </p:nvPicPr>
          <p:blipFill>
            <a:blip r:embed="rId4"/>
            <a:stretch>
              <a:fillRect/>
            </a:stretch>
          </p:blipFill>
          <p:spPr>
            <a:xfrm>
              <a:off x="11795249" y="8469902"/>
              <a:ext cx="2958278" cy="3831447"/>
            </a:xfrm>
            <a:prstGeom prst="rect">
              <a:avLst/>
            </a:prstGeom>
            <a:ln>
              <a:solidFill>
                <a:schemeClr val="accent1"/>
              </a:solidFill>
            </a:ln>
          </p:spPr>
        </p:pic>
      </p:grpSp>
    </p:spTree>
    <p:extLst>
      <p:ext uri="{BB962C8B-B14F-4D97-AF65-F5344CB8AC3E}">
        <p14:creationId xmlns:p14="http://schemas.microsoft.com/office/powerpoint/2010/main" val="4062898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2751" y="3871764"/>
            <a:ext cx="22519100" cy="1455310"/>
          </a:xfrm>
        </p:spPr>
        <p:txBody>
          <a:bodyPr>
            <a:normAutofit/>
          </a:bodyPr>
          <a:lstStyle/>
          <a:p>
            <a:pPr algn="l"/>
            <a:r>
              <a:rPr lang="en-US" sz="6000" b="1" dirty="0">
                <a:solidFill>
                  <a:schemeClr val="bg1"/>
                </a:solidFill>
              </a:rPr>
              <a:t>Advisory </a:t>
            </a:r>
            <a:r>
              <a:rPr lang="en-US" sz="6000" dirty="0">
                <a:solidFill>
                  <a:schemeClr val="bg1"/>
                </a:solidFill>
              </a:rPr>
              <a:t>needs</a:t>
            </a:r>
            <a:r>
              <a:rPr lang="en-US" sz="6000" b="1" dirty="0">
                <a:solidFill>
                  <a:schemeClr val="bg1"/>
                </a:solidFill>
              </a:rPr>
              <a:t> of PSU students, and solutions</a:t>
            </a:r>
          </a:p>
        </p:txBody>
      </p:sp>
      <p:sp>
        <p:nvSpPr>
          <p:cNvPr id="3" name="Content Placeholder 2">
            <a:extLst>
              <a:ext uri="{FF2B5EF4-FFF2-40B4-BE49-F238E27FC236}">
                <a16:creationId xmlns:a16="http://schemas.microsoft.com/office/drawing/2014/main" id="{50B99777-A8F7-7E44-8342-76B0BE20CFB0}"/>
              </a:ext>
            </a:extLst>
          </p:cNvPr>
          <p:cNvSpPr>
            <a:spLocks noGrp="1"/>
          </p:cNvSpPr>
          <p:nvPr>
            <p:ph sz="half" idx="1"/>
          </p:nvPr>
        </p:nvSpPr>
        <p:spPr>
          <a:xfrm>
            <a:off x="858982" y="5708073"/>
            <a:ext cx="20358100" cy="5652655"/>
          </a:xfrm>
        </p:spPr>
        <p:txBody>
          <a:bodyPr>
            <a:normAutofit/>
          </a:bodyPr>
          <a:lstStyle/>
          <a:p>
            <a:pPr marL="762015" indent="-762015">
              <a:buFont typeface="Arial" panose="020B0604020202020204" pitchFamily="34" charset="0"/>
              <a:buChar char="•"/>
            </a:pPr>
            <a:r>
              <a:rPr lang="en-US" sz="4800" dirty="0">
                <a:solidFill>
                  <a:schemeClr val="bg1"/>
                </a:solidFill>
              </a:rPr>
              <a:t>Students often need guidance to select majors,</a:t>
            </a:r>
          </a:p>
          <a:p>
            <a:pPr marL="2743255" lvl="1">
              <a:buFont typeface="Arial" panose="020B0604020202020204" pitchFamily="34" charset="0"/>
              <a:buChar char="•"/>
            </a:pPr>
            <a:r>
              <a:rPr lang="en-US" sz="4800" dirty="0">
                <a:solidFill>
                  <a:schemeClr val="bg1"/>
                </a:solidFill>
              </a:rPr>
              <a:t>But sorting through catalogs is tedious.</a:t>
            </a:r>
          </a:p>
          <a:p>
            <a:pPr marL="762015" indent="-762015">
              <a:buFont typeface="Arial" panose="020B0604020202020204" pitchFamily="34" charset="0"/>
              <a:buChar char="•"/>
            </a:pPr>
            <a:r>
              <a:rPr lang="en-US" sz="4800" dirty="0">
                <a:solidFill>
                  <a:schemeClr val="bg1"/>
                </a:solidFill>
              </a:rPr>
              <a:t>Most students at PSU are transfers,</a:t>
            </a:r>
          </a:p>
          <a:p>
            <a:pPr marL="2743255" lvl="1">
              <a:buFont typeface="Arial" panose="020B0604020202020204" pitchFamily="34" charset="0"/>
              <a:buChar char="•"/>
            </a:pPr>
            <a:r>
              <a:rPr lang="en-US" sz="4800" dirty="0">
                <a:solidFill>
                  <a:schemeClr val="bg1"/>
                </a:solidFill>
              </a:rPr>
              <a:t>Benefit from rank ordered major matching.</a:t>
            </a:r>
          </a:p>
        </p:txBody>
      </p:sp>
      <p:pic>
        <p:nvPicPr>
          <p:cNvPr id="4" name="Picture 3">
            <a:extLst>
              <a:ext uri="{FF2B5EF4-FFF2-40B4-BE49-F238E27FC236}">
                <a16:creationId xmlns:a16="http://schemas.microsoft.com/office/drawing/2014/main" id="{EFCA290C-44AB-C042-87F3-AF16B8613A9B}"/>
              </a:ext>
            </a:extLst>
          </p:cNvPr>
          <p:cNvPicPr>
            <a:picLocks noChangeAspect="1"/>
          </p:cNvPicPr>
          <p:nvPr/>
        </p:nvPicPr>
        <p:blipFill>
          <a:blip r:embed="rId3"/>
          <a:stretch>
            <a:fillRect/>
          </a:stretch>
        </p:blipFill>
        <p:spPr>
          <a:xfrm>
            <a:off x="17047249" y="5327074"/>
            <a:ext cx="6604000" cy="4274255"/>
          </a:xfrm>
          <a:prstGeom prst="rect">
            <a:avLst/>
          </a:prstGeom>
        </p:spPr>
      </p:pic>
      <p:sp>
        <p:nvSpPr>
          <p:cNvPr id="5" name="Title 1">
            <a:extLst>
              <a:ext uri="{FF2B5EF4-FFF2-40B4-BE49-F238E27FC236}">
                <a16:creationId xmlns:a16="http://schemas.microsoft.com/office/drawing/2014/main" id="{2A0D115E-7F1C-934B-9F47-C64587CFFB24}"/>
              </a:ext>
            </a:extLst>
          </p:cNvPr>
          <p:cNvSpPr txBox="1">
            <a:spLocks/>
          </p:cNvSpPr>
          <p:nvPr/>
        </p:nvSpPr>
        <p:spPr>
          <a:xfrm>
            <a:off x="1689100" y="-97361"/>
            <a:ext cx="21005799" cy="2286000"/>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lvl="0"/>
            <a:r>
              <a:rPr lang="en-US" sz="6600" b="1" dirty="0"/>
              <a:t>Education - Guided Student Pathways</a:t>
            </a:r>
          </a:p>
        </p:txBody>
      </p:sp>
      <p:sp>
        <p:nvSpPr>
          <p:cNvPr id="6" name="Text Placeholder 6">
            <a:extLst>
              <a:ext uri="{FF2B5EF4-FFF2-40B4-BE49-F238E27FC236}">
                <a16:creationId xmlns:a16="http://schemas.microsoft.com/office/drawing/2014/main" id="{A69723D6-3887-AA48-95F0-4F7DDAB21698}"/>
              </a:ext>
            </a:extLst>
          </p:cNvPr>
          <p:cNvSpPr txBox="1">
            <a:spLocks/>
          </p:cNvSpPr>
          <p:nvPr/>
        </p:nvSpPr>
        <p:spPr>
          <a:xfrm>
            <a:off x="1689100" y="1613028"/>
            <a:ext cx="20243031" cy="1455310"/>
          </a:xfrm>
          <a:prstGeom prst="rect">
            <a:avLst/>
          </a:prstGeom>
        </p:spPr>
        <p:txBody>
          <a:bodyPr/>
          <a:lstStyle>
            <a:lvl1pPr marL="0" indent="0" algn="l" defTabSz="1219224" rtl="0" eaLnBrk="1" latinLnBrk="0" hangingPunct="1">
              <a:spcBef>
                <a:spcPct val="20000"/>
              </a:spcBef>
              <a:buFontTx/>
              <a:buNone/>
              <a:defRPr sz="4833" b="0" i="0" kern="1200">
                <a:solidFill>
                  <a:schemeClr val="tx1"/>
                </a:solidFill>
                <a:latin typeface="Amazon Ember Regular" charset="0"/>
                <a:ea typeface="+mn-ea"/>
                <a:cs typeface="Amazon Ember Regular" charset="0"/>
              </a:defRPr>
            </a:lvl1pPr>
            <a:lvl2pPr marL="1981240" indent="-762015" algn="l" defTabSz="1219224" rtl="0" eaLnBrk="1" latinLnBrk="0" hangingPunct="1">
              <a:spcBef>
                <a:spcPct val="20000"/>
              </a:spcBef>
              <a:buFont typeface="Arial"/>
              <a:buChar char="•"/>
              <a:defRPr sz="4833" b="0" i="0" kern="1200">
                <a:solidFill>
                  <a:schemeClr val="tx1"/>
                </a:solidFill>
                <a:latin typeface="Amazon Ember Regular" charset="0"/>
                <a:ea typeface="+mn-ea"/>
                <a:cs typeface="Amazon Ember Regular" charset="0"/>
              </a:defRPr>
            </a:lvl2pPr>
            <a:lvl3pPr marL="3048061" indent="-609612" algn="l" defTabSz="1219224" rtl="0" eaLnBrk="1" latinLnBrk="0" hangingPunct="1">
              <a:spcBef>
                <a:spcPct val="20000"/>
              </a:spcBef>
              <a:buFont typeface="Arial"/>
              <a:buChar char="•"/>
              <a:defRPr sz="4333" b="0" i="0" kern="1200">
                <a:solidFill>
                  <a:schemeClr val="tx1"/>
                </a:solidFill>
                <a:latin typeface="Amazon Ember Regular" charset="0"/>
                <a:ea typeface="+mn-ea"/>
                <a:cs typeface="Amazon Ember Regular" charset="0"/>
              </a:defRPr>
            </a:lvl3pPr>
            <a:lvl4pPr marL="4267285" indent="-609612" algn="l" defTabSz="1219224" rtl="0" eaLnBrk="1" latinLnBrk="0" hangingPunct="1">
              <a:spcBef>
                <a:spcPct val="20000"/>
              </a:spcBef>
              <a:buFont typeface="Arial"/>
              <a:buChar char="–"/>
              <a:defRPr sz="3667" b="0" i="0" kern="1200">
                <a:solidFill>
                  <a:schemeClr val="tx1"/>
                </a:solidFill>
                <a:latin typeface="Amazon Ember Regular" charset="0"/>
                <a:ea typeface="+mn-ea"/>
                <a:cs typeface="Amazon Ember Regular" charset="0"/>
              </a:defRPr>
            </a:lvl4pPr>
            <a:lvl5pPr marL="5486510" indent="-609612" algn="l" defTabSz="1219224" rtl="0" eaLnBrk="1" latinLnBrk="0" hangingPunct="1">
              <a:spcBef>
                <a:spcPct val="20000"/>
              </a:spcBef>
              <a:buFont typeface="Arial"/>
              <a:buChar char="»"/>
              <a:defRPr sz="3167" b="0" i="0" kern="1200">
                <a:solidFill>
                  <a:schemeClr val="tx1"/>
                </a:solidFill>
                <a:latin typeface="Amazon Ember Regular" charset="0"/>
                <a:ea typeface="+mn-ea"/>
                <a:cs typeface="Amazon Ember Regular" charset="0"/>
              </a:defRPr>
            </a:lvl5pPr>
            <a:lvl6pPr marL="6705734" indent="-609612" algn="l" defTabSz="1219224" rtl="0" eaLnBrk="1" latinLnBrk="0" hangingPunct="1">
              <a:spcBef>
                <a:spcPct val="20000"/>
              </a:spcBef>
              <a:buFont typeface="Arial"/>
              <a:buChar char="•"/>
              <a:defRPr sz="5333" kern="1200">
                <a:solidFill>
                  <a:schemeClr val="tx1"/>
                </a:solidFill>
                <a:latin typeface="+mn-lt"/>
                <a:ea typeface="+mn-ea"/>
                <a:cs typeface="+mn-cs"/>
              </a:defRPr>
            </a:lvl6pPr>
            <a:lvl7pPr marL="7924958" indent="-609612" algn="l" defTabSz="1219224" rtl="0" eaLnBrk="1" latinLnBrk="0" hangingPunct="1">
              <a:spcBef>
                <a:spcPct val="20000"/>
              </a:spcBef>
              <a:buFont typeface="Arial"/>
              <a:buChar char="•"/>
              <a:defRPr sz="5333" kern="1200">
                <a:solidFill>
                  <a:schemeClr val="tx1"/>
                </a:solidFill>
                <a:latin typeface="+mn-lt"/>
                <a:ea typeface="+mn-ea"/>
                <a:cs typeface="+mn-cs"/>
              </a:defRPr>
            </a:lvl7pPr>
            <a:lvl8pPr marL="9144183" indent="-609612" algn="l" defTabSz="1219224" rtl="0" eaLnBrk="1" latinLnBrk="0" hangingPunct="1">
              <a:spcBef>
                <a:spcPct val="20000"/>
              </a:spcBef>
              <a:buFont typeface="Arial"/>
              <a:buChar char="•"/>
              <a:defRPr sz="5333" kern="1200">
                <a:solidFill>
                  <a:schemeClr val="tx1"/>
                </a:solidFill>
                <a:latin typeface="+mn-lt"/>
                <a:ea typeface="+mn-ea"/>
                <a:cs typeface="+mn-cs"/>
              </a:defRPr>
            </a:lvl8pPr>
            <a:lvl9pPr marL="10363407" indent="-609612" algn="l" defTabSz="1219224" rtl="0" eaLnBrk="1" latinLnBrk="0" hangingPunct="1">
              <a:spcBef>
                <a:spcPct val="20000"/>
              </a:spcBef>
              <a:buFont typeface="Arial"/>
              <a:buChar char="•"/>
              <a:defRPr sz="5333" kern="1200">
                <a:solidFill>
                  <a:schemeClr val="tx1"/>
                </a:solidFill>
                <a:latin typeface="+mn-lt"/>
                <a:ea typeface="+mn-ea"/>
                <a:cs typeface="+mn-cs"/>
              </a:defRPr>
            </a:lvl9pPr>
          </a:lstStyle>
          <a:p>
            <a:pPr algn="ctr"/>
            <a:r>
              <a:rPr lang="en-US" sz="4400" dirty="0">
                <a:solidFill>
                  <a:schemeClr val="bg1"/>
                </a:solidFill>
              </a:rPr>
              <a:t>Portland State University</a:t>
            </a:r>
          </a:p>
        </p:txBody>
      </p:sp>
    </p:spTree>
    <p:extLst>
      <p:ext uri="{BB962C8B-B14F-4D97-AF65-F5344CB8AC3E}">
        <p14:creationId xmlns:p14="http://schemas.microsoft.com/office/powerpoint/2010/main" val="4060179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normAutofit/>
          </a:bodyPr>
          <a:lstStyle/>
          <a:p>
            <a:r>
              <a:rPr lang="en-US" sz="6600" dirty="0"/>
              <a:t>Historical Student Data</a:t>
            </a:r>
          </a:p>
        </p:txBody>
      </p:sp>
      <p:grpSp>
        <p:nvGrpSpPr>
          <p:cNvPr id="11" name="Group 10">
            <a:extLst>
              <a:ext uri="{FF2B5EF4-FFF2-40B4-BE49-F238E27FC236}">
                <a16:creationId xmlns:a16="http://schemas.microsoft.com/office/drawing/2014/main" id="{0415A05A-B1BD-4443-B30D-915FF30B8B45}"/>
              </a:ext>
            </a:extLst>
          </p:cNvPr>
          <p:cNvGrpSpPr/>
          <p:nvPr/>
        </p:nvGrpSpPr>
        <p:grpSpPr>
          <a:xfrm>
            <a:off x="-2911797" y="3132667"/>
            <a:ext cx="22211563" cy="4804833"/>
            <a:chOff x="437322" y="1028700"/>
            <a:chExt cx="13326938" cy="2882900"/>
          </a:xfrm>
        </p:grpSpPr>
        <p:pic>
          <p:nvPicPr>
            <p:cNvPr id="7" name="Picture 6">
              <a:extLst>
                <a:ext uri="{FF2B5EF4-FFF2-40B4-BE49-F238E27FC236}">
                  <a16:creationId xmlns:a16="http://schemas.microsoft.com/office/drawing/2014/main" id="{DBBB2FBC-4B11-EA46-A6FC-56972B530026}"/>
                </a:ext>
              </a:extLst>
            </p:cNvPr>
            <p:cNvPicPr>
              <a:picLocks noChangeAspect="1"/>
            </p:cNvPicPr>
            <p:nvPr/>
          </p:nvPicPr>
          <p:blipFill>
            <a:blip r:embed="rId3"/>
            <a:stretch>
              <a:fillRect/>
            </a:stretch>
          </p:blipFill>
          <p:spPr>
            <a:xfrm>
              <a:off x="437322" y="1177290"/>
              <a:ext cx="13326938" cy="2593173"/>
            </a:xfrm>
            <a:prstGeom prst="rect">
              <a:avLst/>
            </a:prstGeom>
          </p:spPr>
        </p:pic>
        <p:sp>
          <p:nvSpPr>
            <p:cNvPr id="10" name="Rectangle 9">
              <a:extLst>
                <a:ext uri="{FF2B5EF4-FFF2-40B4-BE49-F238E27FC236}">
                  <a16:creationId xmlns:a16="http://schemas.microsoft.com/office/drawing/2014/main" id="{94883F7C-95AB-6849-93F1-DA82119245B6}"/>
                </a:ext>
              </a:extLst>
            </p:cNvPr>
            <p:cNvSpPr/>
            <p:nvPr/>
          </p:nvSpPr>
          <p:spPr>
            <a:xfrm>
              <a:off x="437322" y="1028700"/>
              <a:ext cx="3817178" cy="28829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334" dirty="0"/>
            </a:p>
          </p:txBody>
        </p:sp>
      </p:grpSp>
      <p:sp>
        <p:nvSpPr>
          <p:cNvPr id="12" name="Content Placeholder 2">
            <a:extLst>
              <a:ext uri="{FF2B5EF4-FFF2-40B4-BE49-F238E27FC236}">
                <a16:creationId xmlns:a16="http://schemas.microsoft.com/office/drawing/2014/main" id="{09461B5B-5657-8244-AE78-60A9EE538752}"/>
              </a:ext>
            </a:extLst>
          </p:cNvPr>
          <p:cNvSpPr txBox="1">
            <a:spLocks/>
          </p:cNvSpPr>
          <p:nvPr/>
        </p:nvSpPr>
        <p:spPr>
          <a:xfrm>
            <a:off x="565518" y="1515533"/>
            <a:ext cx="21998148" cy="10612967"/>
          </a:xfrm>
          <a:prstGeom prst="rect">
            <a:avLst/>
          </a:prstGeom>
        </p:spPr>
        <p:txBody>
          <a:bodyPr>
            <a:norm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4400" dirty="0"/>
              <a:t>Five years of student data from Banner contains: </a:t>
            </a:r>
          </a:p>
          <a:p>
            <a:r>
              <a:rPr lang="en-US" sz="4400" dirty="0"/>
              <a:t>	Anonymized ID, courses (PATH), term code, grade, and successful major.</a:t>
            </a:r>
          </a:p>
          <a:p>
            <a:endParaRPr lang="en-US" sz="4400" dirty="0"/>
          </a:p>
          <a:p>
            <a:endParaRPr lang="en-US" sz="4400" dirty="0"/>
          </a:p>
          <a:p>
            <a:endParaRPr lang="en-US" sz="4400" dirty="0"/>
          </a:p>
          <a:p>
            <a:endParaRPr lang="en-US" sz="4400" dirty="0"/>
          </a:p>
          <a:p>
            <a:endParaRPr lang="en-US" sz="4400" dirty="0"/>
          </a:p>
          <a:p>
            <a:endParaRPr lang="en-US" sz="4400" dirty="0"/>
          </a:p>
          <a:p>
            <a:r>
              <a:rPr lang="en-US" sz="4400" dirty="0"/>
              <a:t>Number of students: 21,547</a:t>
            </a:r>
          </a:p>
          <a:p>
            <a:r>
              <a:rPr lang="en-US" sz="4400" dirty="0"/>
              <a:t>Number of courses: 5,531</a:t>
            </a:r>
          </a:p>
          <a:p>
            <a:r>
              <a:rPr lang="en-US" sz="4400" dirty="0"/>
              <a:t>Number of majors: 117</a:t>
            </a:r>
          </a:p>
        </p:txBody>
      </p:sp>
      <p:sp>
        <p:nvSpPr>
          <p:cNvPr id="8" name="Content Placeholder 2">
            <a:extLst>
              <a:ext uri="{FF2B5EF4-FFF2-40B4-BE49-F238E27FC236}">
                <a16:creationId xmlns:a16="http://schemas.microsoft.com/office/drawing/2014/main" id="{1322EE28-8994-674C-BA53-063DDA391E29}"/>
              </a:ext>
            </a:extLst>
          </p:cNvPr>
          <p:cNvSpPr txBox="1">
            <a:spLocks/>
          </p:cNvSpPr>
          <p:nvPr/>
        </p:nvSpPr>
        <p:spPr>
          <a:xfrm>
            <a:off x="9032186" y="9403152"/>
            <a:ext cx="10631648" cy="1024467"/>
          </a:xfrm>
          <a:prstGeom prst="rect">
            <a:avLst/>
          </a:prstGeom>
          <a:noFill/>
        </p:spPr>
        <p:style>
          <a:lnRef idx="2">
            <a:schemeClr val="accent1"/>
          </a:lnRef>
          <a:fillRef idx="1">
            <a:schemeClr val="lt1"/>
          </a:fillRef>
          <a:effectRef idx="0">
            <a:schemeClr val="accent1"/>
          </a:effectRef>
          <a:fontRef idx="minor">
            <a:schemeClr val="dk1"/>
          </a:fontRef>
        </p:style>
        <p:txBody>
          <a:bodyPr>
            <a:norm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4833" b="1" dirty="0"/>
              <a:t>Model</a:t>
            </a:r>
            <a:r>
              <a:rPr lang="en-US" sz="4833" dirty="0"/>
              <a:t>: Use PATH to predict MAJOR</a:t>
            </a:r>
          </a:p>
        </p:txBody>
      </p:sp>
      <p:cxnSp>
        <p:nvCxnSpPr>
          <p:cNvPr id="5" name="Curved Connector 4">
            <a:extLst>
              <a:ext uri="{FF2B5EF4-FFF2-40B4-BE49-F238E27FC236}">
                <a16:creationId xmlns:a16="http://schemas.microsoft.com/office/drawing/2014/main" id="{17615511-02D6-E740-91E3-FE66F8E1BEA1}"/>
              </a:ext>
            </a:extLst>
          </p:cNvPr>
          <p:cNvCxnSpPr/>
          <p:nvPr/>
        </p:nvCxnSpPr>
        <p:spPr>
          <a:xfrm rot="16200000" flipH="1">
            <a:off x="8424336" y="7498152"/>
            <a:ext cx="2095498" cy="1714500"/>
          </a:xfrm>
          <a:prstGeom prst="curvedConnector3">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9" name="Curved Connector 8">
            <a:extLst>
              <a:ext uri="{FF2B5EF4-FFF2-40B4-BE49-F238E27FC236}">
                <a16:creationId xmlns:a16="http://schemas.microsoft.com/office/drawing/2014/main" id="{4D84C898-4A59-8E4D-80BF-F3F59C02BF5D}"/>
              </a:ext>
            </a:extLst>
          </p:cNvPr>
          <p:cNvCxnSpPr>
            <a:cxnSpLocks/>
          </p:cNvCxnSpPr>
          <p:nvPr/>
        </p:nvCxnSpPr>
        <p:spPr>
          <a:xfrm rot="5400000" flipH="1" flipV="1">
            <a:off x="16775536" y="7679022"/>
            <a:ext cx="2164152" cy="1284112"/>
          </a:xfrm>
          <a:prstGeom prst="curvedConnector3">
            <a:avLst/>
          </a:prstGeom>
          <a:ln w="635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71311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66E6594-382A-0243-816F-6EE17E8B2062}"/>
              </a:ext>
            </a:extLst>
          </p:cNvPr>
          <p:cNvSpPr/>
          <p:nvPr/>
        </p:nvSpPr>
        <p:spPr>
          <a:xfrm>
            <a:off x="20327121" y="8739963"/>
            <a:ext cx="2001251" cy="1594884"/>
          </a:xfrm>
          <a:prstGeom prst="rect">
            <a:avLst/>
          </a:prstGeom>
          <a:solidFill>
            <a:srgbClr val="FEB01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 name="Neurobiological  Physics…"/>
          <p:cNvSpPr txBox="1"/>
          <p:nvPr/>
        </p:nvSpPr>
        <p:spPr>
          <a:xfrm>
            <a:off x="3881793" y="645616"/>
            <a:ext cx="16539921" cy="92333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Pivot from academics to industry</a:t>
            </a:r>
          </a:p>
        </p:txBody>
      </p:sp>
      <p:sp>
        <p:nvSpPr>
          <p:cNvPr id="5" name="What is Neurobiological Physics?…">
            <a:extLst>
              <a:ext uri="{FF2B5EF4-FFF2-40B4-BE49-F238E27FC236}">
                <a16:creationId xmlns:a16="http://schemas.microsoft.com/office/drawing/2014/main" id="{DA349092-D7EE-E34E-ACAD-F773484E2FC9}"/>
              </a:ext>
            </a:extLst>
          </p:cNvPr>
          <p:cNvSpPr txBox="1"/>
          <p:nvPr/>
        </p:nvSpPr>
        <p:spPr>
          <a:xfrm>
            <a:off x="2139855" y="3307470"/>
            <a:ext cx="3464317" cy="848857"/>
          </a:xfrm>
          <a:prstGeom prst="rect">
            <a:avLst/>
          </a:prstGeom>
          <a:ln w="12700">
            <a:miter lim="400000"/>
          </a:ln>
          <a:extLst>
            <a:ext uri="{C572A759-6A51-4108-AA02-DFA0A04FC94B}">
              <ma14:wrappingTextBoxFlag xmlns:ma14="http://schemas.microsoft.com/office/mac/drawingml/2011/main" xmlns="" val="1"/>
            </a:ext>
          </a:extLst>
        </p:spPr>
        <p:txBody>
          <a:bodyPr wrap="none" lIns="85044" tIns="85044" rIns="85044" bIns="85044">
            <a:spAutoFit/>
          </a:bodyPr>
          <a:lstStyle/>
          <a:p>
            <a:pPr algn="l" defTabSz="765399">
              <a:defRPr sz="2900" b="1">
                <a:latin typeface="Helvetica"/>
                <a:ea typeface="Helvetica"/>
                <a:cs typeface="Helvetica"/>
                <a:sym typeface="Helvetica"/>
              </a:defRPr>
            </a:pPr>
            <a:r>
              <a:rPr lang="en-US" sz="4400" u="sng" dirty="0">
                <a:solidFill>
                  <a:schemeClr val="tx1"/>
                </a:solidFill>
              </a:rPr>
              <a:t>Background</a:t>
            </a:r>
            <a:endParaRPr sz="4400" u="sng" dirty="0"/>
          </a:p>
        </p:txBody>
      </p:sp>
      <p:sp>
        <p:nvSpPr>
          <p:cNvPr id="2" name="TextBox 1">
            <a:extLst>
              <a:ext uri="{FF2B5EF4-FFF2-40B4-BE49-F238E27FC236}">
                <a16:creationId xmlns:a16="http://schemas.microsoft.com/office/drawing/2014/main" id="{C8876F12-3689-E446-A05E-3223C6FF635E}"/>
              </a:ext>
            </a:extLst>
          </p:cNvPr>
          <p:cNvSpPr txBox="1"/>
          <p:nvPr/>
        </p:nvSpPr>
        <p:spPr>
          <a:xfrm>
            <a:off x="2168430" y="4656265"/>
            <a:ext cx="3308598"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uFillTx/>
                <a:latin typeface="+mn-lt"/>
                <a:ea typeface="+mn-ea"/>
                <a:cs typeface="+mn-cs"/>
                <a:sym typeface="Helvetica Light"/>
              </a:rPr>
              <a:t>Physics PhD</a:t>
            </a:r>
          </a:p>
          <a:p>
            <a:pPr marL="0" marR="0" indent="0" algn="l"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uFillTx/>
                <a:latin typeface="+mn-lt"/>
                <a:ea typeface="+mn-ea"/>
                <a:cs typeface="+mn-cs"/>
                <a:sym typeface="Helvetica Light"/>
              </a:rPr>
              <a:t>Computational</a:t>
            </a:r>
            <a:br>
              <a:rPr kumimoji="0" lang="en-US" sz="3600" b="0" i="0" u="none" strike="noStrike" cap="none" spc="0" normalizeH="0" baseline="0" dirty="0">
                <a:ln>
                  <a:noFill/>
                </a:ln>
                <a:solidFill>
                  <a:srgbClr val="FFFFFF"/>
                </a:solidFill>
                <a:effectLst/>
                <a:uFillTx/>
                <a:latin typeface="+mn-lt"/>
                <a:ea typeface="+mn-ea"/>
                <a:cs typeface="+mn-cs"/>
                <a:sym typeface="Helvetica Light"/>
              </a:rPr>
            </a:br>
            <a:r>
              <a:rPr kumimoji="0" lang="en-US" sz="3600" b="0" i="0" u="none" strike="noStrike" cap="none" spc="0" normalizeH="0" baseline="0" dirty="0">
                <a:ln>
                  <a:noFill/>
                </a:ln>
                <a:solidFill>
                  <a:srgbClr val="FFFFFF"/>
                </a:solidFill>
                <a:effectLst/>
                <a:uFillTx/>
                <a:latin typeface="+mn-lt"/>
                <a:ea typeface="+mn-ea"/>
                <a:cs typeface="+mn-cs"/>
                <a:sym typeface="Helvetica Light"/>
              </a:rPr>
              <a:t>Neuroscience</a:t>
            </a:r>
            <a:br>
              <a:rPr kumimoji="0" lang="en-US" sz="3600" b="0" i="0" u="none" strike="noStrike" cap="none" spc="0" normalizeH="0" baseline="0" dirty="0">
                <a:ln>
                  <a:noFill/>
                </a:ln>
                <a:solidFill>
                  <a:srgbClr val="FFFFFF"/>
                </a:solidFill>
                <a:effectLst/>
                <a:uFillTx/>
                <a:latin typeface="+mn-lt"/>
                <a:ea typeface="+mn-ea"/>
                <a:cs typeface="+mn-cs"/>
                <a:sym typeface="Helvetica Light"/>
              </a:rPr>
            </a:br>
            <a:r>
              <a:rPr kumimoji="0" lang="en-US" sz="3600" b="0" i="0" u="none" strike="noStrike" cap="none" spc="0" normalizeH="0" baseline="0" dirty="0">
                <a:ln>
                  <a:noFill/>
                </a:ln>
                <a:solidFill>
                  <a:srgbClr val="FFFFFF"/>
                </a:solidFill>
                <a:effectLst/>
                <a:uFillTx/>
                <a:latin typeface="+mn-lt"/>
                <a:ea typeface="+mn-ea"/>
                <a:cs typeface="+mn-cs"/>
                <a:sym typeface="Helvetica Light"/>
              </a:rPr>
              <a:t>Research</a:t>
            </a:r>
          </a:p>
          <a:p>
            <a:pPr marL="0" marR="0" indent="0" algn="l" defTabSz="825500" rtl="0" fontAlgn="auto" latinLnBrk="0" hangingPunct="0">
              <a:lnSpc>
                <a:spcPct val="100000"/>
              </a:lnSpc>
              <a:spcBef>
                <a:spcPts val="0"/>
              </a:spcBef>
              <a:spcAft>
                <a:spcPts val="0"/>
              </a:spcAft>
              <a:buClrTx/>
              <a:buSzTx/>
              <a:buFontTx/>
              <a:buNone/>
              <a:tabLst/>
            </a:pPr>
            <a:endParaRPr lang="en-US" sz="3600" dirty="0"/>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uFillTx/>
                <a:latin typeface="+mn-lt"/>
                <a:ea typeface="+mn-ea"/>
                <a:cs typeface="+mn-cs"/>
                <a:sym typeface="Helvetica Light"/>
              </a:rPr>
              <a:t>Pharmaceutical</a:t>
            </a:r>
            <a:br>
              <a:rPr kumimoji="0" lang="en-US" sz="3600" b="0" i="0" u="none" strike="noStrike" cap="none" spc="0" normalizeH="0" baseline="0" dirty="0">
                <a:ln>
                  <a:noFill/>
                </a:ln>
                <a:solidFill>
                  <a:srgbClr val="FFFFFF"/>
                </a:solidFill>
                <a:effectLst/>
                <a:uFillTx/>
                <a:latin typeface="+mn-lt"/>
                <a:ea typeface="+mn-ea"/>
                <a:cs typeface="+mn-cs"/>
                <a:sym typeface="Helvetica Light"/>
              </a:rPr>
            </a:br>
            <a:r>
              <a:rPr kumimoji="0" lang="en-US" sz="3600" b="0" i="0" u="none" strike="noStrike" cap="none" spc="0" normalizeH="0" baseline="0" dirty="0">
                <a:ln>
                  <a:noFill/>
                </a:ln>
                <a:solidFill>
                  <a:srgbClr val="FFFFFF"/>
                </a:solidFill>
                <a:effectLst/>
                <a:uFillTx/>
                <a:latin typeface="+mn-lt"/>
                <a:ea typeface="+mn-ea"/>
                <a:cs typeface="+mn-cs"/>
                <a:sym typeface="Helvetica Light"/>
              </a:rPr>
              <a:t>Consulting</a:t>
            </a:r>
          </a:p>
        </p:txBody>
      </p:sp>
      <p:sp>
        <p:nvSpPr>
          <p:cNvPr id="6" name="What is Neurobiological Physics?…">
            <a:extLst>
              <a:ext uri="{FF2B5EF4-FFF2-40B4-BE49-F238E27FC236}">
                <a16:creationId xmlns:a16="http://schemas.microsoft.com/office/drawing/2014/main" id="{5CAE0624-2747-B743-A866-EB97A83039E9}"/>
              </a:ext>
            </a:extLst>
          </p:cNvPr>
          <p:cNvSpPr txBox="1"/>
          <p:nvPr/>
        </p:nvSpPr>
        <p:spPr>
          <a:xfrm>
            <a:off x="7807230" y="3355090"/>
            <a:ext cx="1648115" cy="848857"/>
          </a:xfrm>
          <a:prstGeom prst="rect">
            <a:avLst/>
          </a:prstGeom>
          <a:ln w="12700">
            <a:miter lim="400000"/>
          </a:ln>
          <a:extLst>
            <a:ext uri="{C572A759-6A51-4108-AA02-DFA0A04FC94B}">
              <ma14:wrappingTextBoxFlag xmlns:ma14="http://schemas.microsoft.com/office/mac/drawingml/2011/main" xmlns="" val="1"/>
            </a:ext>
          </a:extLst>
        </p:spPr>
        <p:txBody>
          <a:bodyPr wrap="none" lIns="85044" tIns="85044" rIns="85044" bIns="85044">
            <a:spAutoFit/>
          </a:bodyPr>
          <a:lstStyle/>
          <a:p>
            <a:pPr algn="l" defTabSz="765399">
              <a:defRPr sz="2900" b="1">
                <a:latin typeface="Helvetica"/>
                <a:ea typeface="Helvetica"/>
                <a:cs typeface="Helvetica"/>
                <a:sym typeface="Helvetica"/>
              </a:defRPr>
            </a:pPr>
            <a:r>
              <a:rPr lang="en-US" sz="4400" u="sng" dirty="0">
                <a:solidFill>
                  <a:schemeClr val="tx1"/>
                </a:solidFill>
              </a:rPr>
              <a:t>Skills</a:t>
            </a:r>
            <a:endParaRPr sz="4400" u="sng" dirty="0"/>
          </a:p>
        </p:txBody>
      </p:sp>
      <p:sp>
        <p:nvSpPr>
          <p:cNvPr id="7" name="TextBox 6">
            <a:extLst>
              <a:ext uri="{FF2B5EF4-FFF2-40B4-BE49-F238E27FC236}">
                <a16:creationId xmlns:a16="http://schemas.microsoft.com/office/drawing/2014/main" id="{006676C8-3398-7A40-841D-9744243F0056}"/>
              </a:ext>
            </a:extLst>
          </p:cNvPr>
          <p:cNvSpPr txBox="1"/>
          <p:nvPr/>
        </p:nvSpPr>
        <p:spPr>
          <a:xfrm>
            <a:off x="7807230" y="4656264"/>
            <a:ext cx="3642023"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uFillTx/>
                <a:latin typeface="+mn-lt"/>
                <a:ea typeface="+mn-ea"/>
                <a:cs typeface="+mn-cs"/>
                <a:sym typeface="Helvetica Light"/>
              </a:rPr>
              <a:t>Coding</a:t>
            </a:r>
          </a:p>
          <a:p>
            <a:pPr marL="0" marR="0" indent="0" algn="l"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sz="3600" dirty="0"/>
              <a:t>Mathematics</a:t>
            </a:r>
          </a:p>
          <a:p>
            <a:pPr marL="0" marR="0" indent="0" algn="l"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sz="3600" dirty="0"/>
              <a:t>Statistics</a:t>
            </a:r>
          </a:p>
          <a:p>
            <a:pPr marL="0" marR="0" indent="0" algn="l"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sz="3600" dirty="0"/>
              <a:t>Business/domain</a:t>
            </a:r>
            <a:br>
              <a:rPr lang="en-US" sz="3600" dirty="0"/>
            </a:br>
            <a:r>
              <a:rPr lang="en-US" sz="3600" dirty="0"/>
              <a:t>expertise</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cxnSp>
        <p:nvCxnSpPr>
          <p:cNvPr id="8" name="Straight Arrow Connector 7">
            <a:extLst>
              <a:ext uri="{FF2B5EF4-FFF2-40B4-BE49-F238E27FC236}">
                <a16:creationId xmlns:a16="http://schemas.microsoft.com/office/drawing/2014/main" id="{706BCA54-1B24-6249-A020-1D4E085460C9}"/>
              </a:ext>
            </a:extLst>
          </p:cNvPr>
          <p:cNvCxnSpPr/>
          <p:nvPr/>
        </p:nvCxnSpPr>
        <p:spPr>
          <a:xfrm>
            <a:off x="5604172" y="4972050"/>
            <a:ext cx="1882478" cy="0"/>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65476833-E11B-5F4F-8CD5-A5E047D70E60}"/>
              </a:ext>
            </a:extLst>
          </p:cNvPr>
          <p:cNvCxnSpPr>
            <a:cxnSpLocks/>
          </p:cNvCxnSpPr>
          <p:nvPr/>
        </p:nvCxnSpPr>
        <p:spPr>
          <a:xfrm>
            <a:off x="5604172" y="5038725"/>
            <a:ext cx="1882478" cy="933450"/>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3AD6F904-D156-0F48-9838-12EF49423C0E}"/>
              </a:ext>
            </a:extLst>
          </p:cNvPr>
          <p:cNvCxnSpPr>
            <a:cxnSpLocks/>
          </p:cNvCxnSpPr>
          <p:nvPr/>
        </p:nvCxnSpPr>
        <p:spPr>
          <a:xfrm flipV="1">
            <a:off x="5477028" y="5038725"/>
            <a:ext cx="2009622" cy="1276350"/>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240D0015-F283-7A41-997D-C92EC1372FA1}"/>
              </a:ext>
            </a:extLst>
          </p:cNvPr>
          <p:cNvCxnSpPr>
            <a:cxnSpLocks/>
          </p:cNvCxnSpPr>
          <p:nvPr/>
        </p:nvCxnSpPr>
        <p:spPr>
          <a:xfrm>
            <a:off x="5477028" y="6381750"/>
            <a:ext cx="2009622" cy="720481"/>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BB9114AA-83BC-C446-B234-837DE6A0B9A4}"/>
              </a:ext>
            </a:extLst>
          </p:cNvPr>
          <p:cNvCxnSpPr/>
          <p:nvPr/>
        </p:nvCxnSpPr>
        <p:spPr>
          <a:xfrm>
            <a:off x="5604172" y="8324850"/>
            <a:ext cx="1882478" cy="0"/>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 name="What is Neurobiological Physics?…">
            <a:extLst>
              <a:ext uri="{FF2B5EF4-FFF2-40B4-BE49-F238E27FC236}">
                <a16:creationId xmlns:a16="http://schemas.microsoft.com/office/drawing/2014/main" id="{B232EF27-64AB-5441-8D48-691E185A5BFC}"/>
              </a:ext>
            </a:extLst>
          </p:cNvPr>
          <p:cNvSpPr txBox="1"/>
          <p:nvPr/>
        </p:nvSpPr>
        <p:spPr>
          <a:xfrm>
            <a:off x="14972204" y="3355090"/>
            <a:ext cx="1551935" cy="848857"/>
          </a:xfrm>
          <a:prstGeom prst="rect">
            <a:avLst/>
          </a:prstGeom>
          <a:ln w="12700">
            <a:miter lim="400000"/>
          </a:ln>
          <a:extLst>
            <a:ext uri="{C572A759-6A51-4108-AA02-DFA0A04FC94B}">
              <ma14:wrappingTextBoxFlag xmlns:ma14="http://schemas.microsoft.com/office/mac/drawingml/2011/main" xmlns="" val="1"/>
            </a:ext>
          </a:extLst>
        </p:spPr>
        <p:txBody>
          <a:bodyPr wrap="none" lIns="85044" tIns="85044" rIns="85044" bIns="85044">
            <a:spAutoFit/>
          </a:bodyPr>
          <a:lstStyle/>
          <a:p>
            <a:pPr algn="l" defTabSz="765399">
              <a:defRPr sz="2900" b="1">
                <a:latin typeface="Helvetica"/>
                <a:ea typeface="Helvetica"/>
                <a:cs typeface="Helvetica"/>
                <a:sym typeface="Helvetica"/>
              </a:defRPr>
            </a:pPr>
            <a:r>
              <a:rPr lang="en-US" sz="4400" u="sng" dirty="0">
                <a:solidFill>
                  <a:schemeClr val="tx1"/>
                </a:solidFill>
              </a:rPr>
              <a:t>Pivot</a:t>
            </a:r>
            <a:endParaRPr sz="4400" u="sng" dirty="0"/>
          </a:p>
        </p:txBody>
      </p:sp>
      <p:sp>
        <p:nvSpPr>
          <p:cNvPr id="20" name="TextBox 19">
            <a:extLst>
              <a:ext uri="{FF2B5EF4-FFF2-40B4-BE49-F238E27FC236}">
                <a16:creationId xmlns:a16="http://schemas.microsoft.com/office/drawing/2014/main" id="{98DC1607-BB01-3442-8AE9-7BA4E7E15C11}"/>
              </a:ext>
            </a:extLst>
          </p:cNvPr>
          <p:cNvSpPr txBox="1"/>
          <p:nvPr/>
        </p:nvSpPr>
        <p:spPr>
          <a:xfrm>
            <a:off x="14938546" y="4493915"/>
            <a:ext cx="2821285" cy="5642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3600" dirty="0"/>
              <a:t>Database</a:t>
            </a:r>
            <a:br>
              <a:rPr lang="en-US" sz="3600" dirty="0"/>
            </a:br>
            <a:r>
              <a:rPr lang="en-US" sz="3600" dirty="0"/>
              <a:t>concepts</a:t>
            </a:r>
          </a:p>
          <a:p>
            <a:pPr marL="0" marR="0" indent="0" algn="l"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sz="3600" dirty="0"/>
              <a:t>Meetups</a:t>
            </a: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sz="3600" dirty="0"/>
              <a:t>Data science</a:t>
            </a:r>
          </a:p>
          <a:p>
            <a:pPr marL="0" marR="0" indent="0" algn="l" defTabSz="8255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FFFFFF"/>
                </a:solidFill>
                <a:effectLst/>
                <a:uFillTx/>
                <a:latin typeface="+mn-lt"/>
                <a:ea typeface="+mn-ea"/>
                <a:cs typeface="+mn-cs"/>
                <a:sym typeface="Helvetica Light"/>
              </a:rPr>
              <a:t>Business</a:t>
            </a:r>
          </a:p>
          <a:p>
            <a:pPr algn="l" defTabSz="825500"/>
            <a:endParaRPr lang="en-US" sz="3600" dirty="0"/>
          </a:p>
          <a:p>
            <a:pPr algn="l" defTabSz="825500"/>
            <a:r>
              <a:rPr lang="en-US" sz="3600" dirty="0"/>
              <a:t>Production</a:t>
            </a:r>
          </a:p>
          <a:p>
            <a:pPr algn="l" defTabSz="825500"/>
            <a:r>
              <a:rPr lang="en-US" sz="3600" dirty="0"/>
              <a:t>code style</a:t>
            </a:r>
          </a:p>
        </p:txBody>
      </p:sp>
      <p:pic>
        <p:nvPicPr>
          <p:cNvPr id="14" name="Picture 13" descr="Unknown-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90916" y="5001357"/>
            <a:ext cx="1712749" cy="1223393"/>
          </a:xfrm>
          <a:prstGeom prst="rect">
            <a:avLst/>
          </a:prstGeom>
        </p:spPr>
      </p:pic>
      <p:pic>
        <p:nvPicPr>
          <p:cNvPr id="15" name="Picture 14" descr="Unknown-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7241" y="8908602"/>
            <a:ext cx="1667677" cy="1249148"/>
          </a:xfrm>
          <a:prstGeom prst="rect">
            <a:avLst/>
          </a:prstGeom>
        </p:spPr>
      </p:pic>
      <p:cxnSp>
        <p:nvCxnSpPr>
          <p:cNvPr id="16" name="Straight Arrow Connector 15">
            <a:extLst>
              <a:ext uri="{FF2B5EF4-FFF2-40B4-BE49-F238E27FC236}">
                <a16:creationId xmlns:a16="http://schemas.microsoft.com/office/drawing/2014/main" id="{BB9114AA-83BC-C446-B234-837DE6A0B9A4}"/>
              </a:ext>
            </a:extLst>
          </p:cNvPr>
          <p:cNvCxnSpPr/>
          <p:nvPr/>
        </p:nvCxnSpPr>
        <p:spPr>
          <a:xfrm flipH="1">
            <a:off x="17759831" y="6325658"/>
            <a:ext cx="2631085" cy="2865181"/>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BB9114AA-83BC-C446-B234-837DE6A0B9A4}"/>
              </a:ext>
            </a:extLst>
          </p:cNvPr>
          <p:cNvCxnSpPr/>
          <p:nvPr/>
        </p:nvCxnSpPr>
        <p:spPr>
          <a:xfrm flipV="1">
            <a:off x="11655017" y="7902222"/>
            <a:ext cx="2964094" cy="404989"/>
          </a:xfrm>
          <a:prstGeom prst="straightConnector1">
            <a:avLst/>
          </a:prstGeom>
          <a:noFill/>
          <a:ln w="635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3F36AA3F-6E0F-3E40-BC24-195EC456DC18}"/>
              </a:ext>
            </a:extLst>
          </p:cNvPr>
          <p:cNvSpPr txBox="1"/>
          <p:nvPr/>
        </p:nvSpPr>
        <p:spPr>
          <a:xfrm>
            <a:off x="16710762" y="3534960"/>
            <a:ext cx="742190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en-US" sz="2800" dirty="0"/>
              <a:t>62 data science job applications over 2 years</a:t>
            </a:r>
            <a:endParaRPr kumimoji="0" lang="en-US" sz="2800" b="0" i="0" u="none"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23682730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89100" y="-97361"/>
            <a:ext cx="21005799" cy="2286000"/>
          </a:xfrm>
          <a:prstGeom prst="rect">
            <a:avLst/>
          </a:prstGeom>
          <a:ln w="12700">
            <a:miter lim="400000"/>
          </a:ln>
          <a:extLst>
            <a:ext uri="{C572A759-6A51-4108-AA02-DFA0A04FC94B}">
              <ma14:wrappingTextBoxFlag xmlns:ma14="http://schemas.microsoft.com/office/mac/drawingml/2011/main" xmlns=""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lvl="0"/>
            <a:r>
              <a:rPr kumimoji="0" lang="en-US" sz="6600" b="0" i="0" u="none" strike="noStrike" kern="0" cap="none" spc="0" normalizeH="0" baseline="0" noProof="0" dirty="0">
                <a:ln>
                  <a:noFill/>
                </a:ln>
                <a:solidFill>
                  <a:srgbClr val="FFFFFF"/>
                </a:solidFill>
                <a:effectLst/>
                <a:uLnTx/>
                <a:uFillTx/>
                <a:latin typeface="Helvetica Light"/>
                <a:sym typeface="Helvetica Light"/>
              </a:rPr>
              <a:t>Education </a:t>
            </a:r>
            <a:r>
              <a:rPr lang="en-US" sz="6600" dirty="0"/>
              <a:t>– Guided Student Pathways</a:t>
            </a:r>
          </a:p>
        </p:txBody>
      </p:sp>
      <p:grpSp>
        <p:nvGrpSpPr>
          <p:cNvPr id="4" name="Group Shape">
            <a:extLst>
              <a:ext uri="{FF2B5EF4-FFF2-40B4-BE49-F238E27FC236}">
                <a16:creationId xmlns:a16="http://schemas.microsoft.com/office/drawing/2014/main" id="{30440A9F-956F-EE4D-8829-EE2C5EE59ED8}"/>
              </a:ext>
            </a:extLst>
          </p:cNvPr>
          <p:cNvGrpSpPr>
            <a:grpSpLocks noChangeAspect="1"/>
          </p:cNvGrpSpPr>
          <p:nvPr/>
        </p:nvGrpSpPr>
        <p:grpSpPr>
          <a:xfrm>
            <a:off x="1557018" y="2089789"/>
            <a:ext cx="915458" cy="915458"/>
            <a:chOff x="878205" y="4798060"/>
            <a:chExt cx="549275" cy="549275"/>
          </a:xfrm>
        </p:grpSpPr>
        <p:sp>
          <p:nvSpPr>
            <p:cNvPr id="6" name="Shape">
              <a:extLst>
                <a:ext uri="{FF2B5EF4-FFF2-40B4-BE49-F238E27FC236}">
                  <a16:creationId xmlns:a16="http://schemas.microsoft.com/office/drawing/2014/main" id="{7C722779-1BB5-3343-BB02-583ED0A8CA19}"/>
                </a:ext>
              </a:extLst>
            </p:cNvPr>
            <p:cNvSpPr>
              <a:spLocks noChangeAspect="1"/>
            </p:cNvSpPr>
            <p:nvPr/>
          </p:nvSpPr>
          <p:spPr>
            <a:xfrm>
              <a:off x="878205" y="4798060"/>
              <a:ext cx="549275" cy="549275"/>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825400" rtl="0" eaLnBrk="1" fontAlgn="auto" latinLnBrk="0" hangingPunct="0">
                <a:lnSpc>
                  <a:spcPct val="100000"/>
                </a:lnSpc>
                <a:spcBef>
                  <a:spcPts val="0"/>
                </a:spcBef>
                <a:spcAft>
                  <a:spcPts val="0"/>
                </a:spcAft>
                <a:buClrTx/>
                <a:buSzTx/>
                <a:buFontTx/>
                <a:buNone/>
                <a:tabLst/>
                <a:defRPr/>
              </a:pPr>
              <a:endParaRPr kumimoji="0" lang="en-US" altLang="en-US" sz="3600" b="0" i="0" u="none" strike="noStrike" kern="0" cap="none" spc="0" normalizeH="0" baseline="0" noProof="0">
                <a:ln>
                  <a:noFill/>
                </a:ln>
                <a:solidFill>
                  <a:srgbClr val="FFFFFF"/>
                </a:solidFill>
                <a:effectLst/>
                <a:uLnTx/>
                <a:uFillTx/>
                <a:latin typeface="Helvetica Light"/>
                <a:sym typeface="Helvetica Light"/>
              </a:endParaRPr>
            </a:p>
          </p:txBody>
        </p:sp>
        <p:sp>
          <p:nvSpPr>
            <p:cNvPr id="7" name="Shape">
              <a:extLst>
                <a:ext uri="{FF2B5EF4-FFF2-40B4-BE49-F238E27FC236}">
                  <a16:creationId xmlns:a16="http://schemas.microsoft.com/office/drawing/2014/main" id="{14A38D0D-A700-AB40-8D68-DA29B50EA475}"/>
                </a:ext>
              </a:extLst>
            </p:cNvPr>
            <p:cNvSpPr>
              <a:spLocks noChangeAspect="1"/>
            </p:cNvSpPr>
            <p:nvPr/>
          </p:nvSpPr>
          <p:spPr>
            <a:xfrm>
              <a:off x="1030605" y="4950460"/>
              <a:ext cx="244475" cy="24447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lIns="203200" tIns="101600" rIns="203200" bIns="101600" numCol="1" anchor="t"/>
            <a:lstStyle/>
            <a:p>
              <a:pPr marL="0" marR="0" lvl="0" indent="0" algn="ctr" defTabSz="825400" rtl="0" eaLnBrk="1" fontAlgn="auto" latinLnBrk="0" hangingPunct="0">
                <a:lnSpc>
                  <a:spcPct val="100000"/>
                </a:lnSpc>
                <a:spcBef>
                  <a:spcPts val="0"/>
                </a:spcBef>
                <a:spcAft>
                  <a:spcPts val="0"/>
                </a:spcAft>
                <a:buClrTx/>
                <a:buSzTx/>
                <a:buFontTx/>
                <a:buNone/>
                <a:tabLst/>
                <a:defRPr/>
              </a:pPr>
              <a:endParaRPr kumimoji="0" lang="en-US" altLang="en-US" sz="3600" b="0" i="0" u="none" strike="noStrike" kern="0" cap="none" spc="0" normalizeH="0" baseline="0" noProof="0">
                <a:ln>
                  <a:noFill/>
                </a:ln>
                <a:solidFill>
                  <a:srgbClr val="FFFFFF"/>
                </a:solidFill>
                <a:effectLst/>
                <a:uLnTx/>
                <a:uFillTx/>
                <a:latin typeface="Helvetica Light"/>
                <a:sym typeface="Helvetica Light"/>
              </a:endParaRPr>
            </a:p>
          </p:txBody>
        </p:sp>
      </p:grpSp>
      <p:sp>
        <p:nvSpPr>
          <p:cNvPr id="8" name="Shape">
            <a:extLst>
              <a:ext uri="{FF2B5EF4-FFF2-40B4-BE49-F238E27FC236}">
                <a16:creationId xmlns:a16="http://schemas.microsoft.com/office/drawing/2014/main" id="{DE84002D-4BCC-4548-8237-55BD7C1AB794}"/>
              </a:ext>
            </a:extLst>
          </p:cNvPr>
          <p:cNvSpPr/>
          <p:nvPr/>
        </p:nvSpPr>
        <p:spPr>
          <a:xfrm>
            <a:off x="3144248" y="2256301"/>
            <a:ext cx="7489551" cy="646331"/>
          </a:xfrm>
          <a:prstGeom prst="rect">
            <a:avLst/>
          </a:prstGeom>
          <a:noFill/>
          <a:ln>
            <a:noFill/>
          </a:ln>
        </p:spPr>
        <p:txBody>
          <a:bodyPr wrap="square" anchor="t">
            <a:spAutoFit/>
          </a:bodyPr>
          <a:lstStyle/>
          <a:p>
            <a:pPr marL="0" marR="0" lvl="0" indent="0" algn="l" defTabSz="825400" rtl="0" eaLnBrk="1" fontAlgn="auto" latinLnBrk="0" hangingPunct="0">
              <a:lnSpc>
                <a:spcPct val="100000"/>
              </a:lnSpc>
              <a:spcBef>
                <a:spcPts val="0"/>
              </a:spcBef>
              <a:spcAft>
                <a:spcPts val="0"/>
              </a:spcAft>
              <a:buClrTx/>
              <a:buSzTx/>
              <a:buFontTx/>
              <a:buNone/>
              <a:tabLst/>
              <a:defRPr/>
            </a:pPr>
            <a:r>
              <a:rPr kumimoji="0" lang="en-US" altLang="en-US" sz="3600" b="1" i="0" u="none" strike="noStrike" kern="0" cap="none" spc="0" normalizeH="0" baseline="0" noProof="0" dirty="0">
                <a:ln>
                  <a:noFill/>
                </a:ln>
                <a:solidFill>
                  <a:srgbClr val="5747C1"/>
                </a:solidFill>
                <a:effectLst/>
                <a:uLnTx/>
                <a:uFillTx/>
                <a:latin typeface="Amazon Ember Heavy"/>
                <a:ea typeface="Amazon Ember Heavy"/>
                <a:cs typeface="Amazon Ember Heavy"/>
                <a:sym typeface="Helvetica Light"/>
              </a:rPr>
              <a:t>MACHINE LEARNING APPROACH</a:t>
            </a:r>
          </a:p>
        </p:txBody>
      </p:sp>
      <p:sp>
        <p:nvSpPr>
          <p:cNvPr id="9" name="Shape">
            <a:extLst>
              <a:ext uri="{FF2B5EF4-FFF2-40B4-BE49-F238E27FC236}">
                <a16:creationId xmlns:a16="http://schemas.microsoft.com/office/drawing/2014/main" id="{8997D969-969F-F946-BCD5-7CC089487D0F}"/>
              </a:ext>
            </a:extLst>
          </p:cNvPr>
          <p:cNvSpPr/>
          <p:nvPr/>
        </p:nvSpPr>
        <p:spPr>
          <a:xfrm>
            <a:off x="3120505" y="2816820"/>
            <a:ext cx="17810074" cy="646331"/>
          </a:xfrm>
          <a:prstGeom prst="rect">
            <a:avLst/>
          </a:prstGeom>
          <a:noFill/>
          <a:ln>
            <a:noFill/>
          </a:ln>
        </p:spPr>
        <p:txBody>
          <a:bodyPr wrap="square" anchor="t">
            <a:spAutoFit/>
          </a:bodyPr>
          <a:lstStyle/>
          <a:p>
            <a:pPr marL="285756" marR="0" lvl="0" indent="-285756" algn="l" defTabSz="762015" rtl="0" eaLnBrk="1" fontAlgn="auto" latinLnBrk="0" hangingPunct="0">
              <a:lnSpc>
                <a:spcPct val="100000"/>
              </a:lnSpc>
              <a:spcBef>
                <a:spcPct val="0"/>
              </a:spcBef>
              <a:spcAft>
                <a:spcPts val="0"/>
              </a:spcAft>
              <a:buClr>
                <a:srgbClr val="FFFFFF">
                  <a:lumMod val="75000"/>
                  <a:lumOff val="25000"/>
                </a:srgbClr>
              </a:buClr>
              <a:buSzPct val="100000"/>
              <a:buFont typeface="Arial"/>
              <a:buChar char="•"/>
              <a:tabLst/>
              <a:defRPr/>
            </a:pPr>
            <a:r>
              <a:rPr kumimoji="0" lang="en-US" altLang="en-US" sz="3600" b="0" i="0" u="none" strike="noStrike" kern="0" cap="none" spc="0" normalizeH="0" baseline="0" noProof="0" dirty="0">
                <a:ln>
                  <a:noFill/>
                </a:ln>
                <a:solidFill>
                  <a:srgbClr val="FFFFFF">
                    <a:lumMod val="75000"/>
                    <a:lumOff val="25000"/>
                  </a:srgbClr>
                </a:solidFill>
                <a:effectLst/>
                <a:uLnTx/>
                <a:uFillTx/>
                <a:latin typeface="Amazon Ember Light"/>
                <a:ea typeface="Amazon Ember Light"/>
                <a:cs typeface="Amazon Ember Light"/>
                <a:sym typeface="Helvetica Light"/>
              </a:rPr>
              <a:t>Word embeddings compress the dimensions to preserve relationships of words.</a:t>
            </a:r>
          </a:p>
        </p:txBody>
      </p:sp>
      <p:sp>
        <p:nvSpPr>
          <p:cNvPr id="25" name="Rectangle 24">
            <a:extLst>
              <a:ext uri="{FF2B5EF4-FFF2-40B4-BE49-F238E27FC236}">
                <a16:creationId xmlns:a16="http://schemas.microsoft.com/office/drawing/2014/main" id="{996E76AA-2D11-3042-BE7A-830DA6286E97}"/>
              </a:ext>
            </a:extLst>
          </p:cNvPr>
          <p:cNvSpPr/>
          <p:nvPr/>
        </p:nvSpPr>
        <p:spPr>
          <a:xfrm>
            <a:off x="4630407" y="6066751"/>
            <a:ext cx="2725037" cy="3251724"/>
          </a:xfrm>
          <a:prstGeom prst="rect">
            <a:avLst/>
          </a:prstGeom>
        </p:spPr>
        <p:txBody>
          <a:bodyPr wrap="square">
            <a:spAutoFit/>
          </a:bodyPr>
          <a:lstStyle/>
          <a:p>
            <a:pPr lvl="0">
              <a:defRPr/>
            </a:pPr>
            <a:r>
              <a:rPr lang="en-US" sz="2933" dirty="0">
                <a:latin typeface="Times New Roman" panose="02020603050405020304" pitchFamily="18" charset="0"/>
                <a:cs typeface="Times New Roman" panose="02020603050405020304" pitchFamily="18" charset="0"/>
              </a:rPr>
              <a:t>“FILM_331</a:t>
            </a:r>
          </a:p>
          <a:p>
            <a:pPr lvl="0">
              <a:defRPr/>
            </a:pPr>
            <a:r>
              <a:rPr lang="en-US" sz="2933" dirty="0">
                <a:latin typeface="Times New Roman" panose="02020603050405020304" pitchFamily="18" charset="0"/>
                <a:cs typeface="Times New Roman" panose="02020603050405020304" pitchFamily="18" charset="0"/>
              </a:rPr>
              <a:t>ART_402</a:t>
            </a:r>
          </a:p>
          <a:p>
            <a:pPr lvl="0">
              <a:defRPr/>
            </a:pPr>
            <a:r>
              <a:rPr lang="en-US" sz="2933" dirty="0">
                <a:latin typeface="Times New Roman" panose="02020603050405020304" pitchFamily="18" charset="0"/>
                <a:cs typeface="Times New Roman" panose="02020603050405020304" pitchFamily="18" charset="0"/>
              </a:rPr>
              <a:t>UNST_421</a:t>
            </a:r>
          </a:p>
          <a:p>
            <a:pPr lvl="0">
              <a:defRPr/>
            </a:pPr>
            <a:r>
              <a:rPr lang="en-US" sz="2933" dirty="0">
                <a:latin typeface="Times New Roman" panose="02020603050405020304" pitchFamily="18" charset="0"/>
                <a:cs typeface="Times New Roman" panose="02020603050405020304" pitchFamily="18" charset="0"/>
              </a:rPr>
              <a:t>ART_250</a:t>
            </a:r>
          </a:p>
          <a:p>
            <a:pPr lvl="0">
              <a:defRPr/>
            </a:pPr>
            <a:r>
              <a:rPr lang="en-US" sz="2933" dirty="0">
                <a:latin typeface="Times New Roman" panose="02020603050405020304" pitchFamily="18" charset="0"/>
                <a:cs typeface="Times New Roman" panose="02020603050405020304" pitchFamily="18" charset="0"/>
              </a:rPr>
              <a:t>PHL_306</a:t>
            </a:r>
          </a:p>
          <a:p>
            <a:pPr lvl="0">
              <a:defRPr/>
            </a:pPr>
            <a:r>
              <a:rPr lang="en-US" sz="2933" dirty="0">
                <a:latin typeface="Times New Roman" panose="02020603050405020304" pitchFamily="18" charset="0"/>
                <a:cs typeface="Times New Roman" panose="02020603050405020304" pitchFamily="18" charset="0"/>
              </a:rPr>
              <a:t>RH_204</a:t>
            </a:r>
            <a:endParaRPr kumimoji="0" lang="en-US" sz="2933"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endParaRPr>
          </a:p>
          <a:p>
            <a:pPr marL="0" marR="0" lvl="0" indent="0" algn="ctr" defTabSz="825400" rtl="0" eaLnBrk="1" fontAlgn="auto" latinLnBrk="0" hangingPunct="0">
              <a:lnSpc>
                <a:spcPct val="100000"/>
              </a:lnSpc>
              <a:spcBef>
                <a:spcPts val="0"/>
              </a:spcBef>
              <a:spcAft>
                <a:spcPts val="0"/>
              </a:spcAft>
              <a:buClrTx/>
              <a:buSzTx/>
              <a:buFontTx/>
              <a:buNone/>
              <a:tabLst/>
              <a:defRPr/>
            </a:pPr>
            <a:r>
              <a:rPr kumimoji="0" lang="en-US" sz="2933"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a:t>
            </a:r>
          </a:p>
        </p:txBody>
      </p:sp>
      <p:sp>
        <p:nvSpPr>
          <p:cNvPr id="26" name="Rectangle 25">
            <a:extLst>
              <a:ext uri="{FF2B5EF4-FFF2-40B4-BE49-F238E27FC236}">
                <a16:creationId xmlns:a16="http://schemas.microsoft.com/office/drawing/2014/main" id="{236E1E1C-356A-324D-AB34-004305E1BADB}"/>
              </a:ext>
            </a:extLst>
          </p:cNvPr>
          <p:cNvSpPr/>
          <p:nvPr/>
        </p:nvSpPr>
        <p:spPr>
          <a:xfrm>
            <a:off x="4630407" y="4134627"/>
            <a:ext cx="2725037" cy="707886"/>
          </a:xfrm>
          <a:prstGeom prst="rect">
            <a:avLst/>
          </a:prstGeom>
        </p:spPr>
        <p:txBody>
          <a:bodyPr wrap="square">
            <a:spAutoFit/>
          </a:bodyPr>
          <a:lstStyle/>
          <a:p>
            <a:pPr marL="0" marR="0" lvl="0" indent="0" algn="ctr" defTabSz="825400" rtl="0" eaLnBrk="1" fontAlgn="auto" latinLnBrk="0" hangingPunct="0">
              <a:lnSpc>
                <a:spcPct val="100000"/>
              </a:lnSpc>
              <a:spcBef>
                <a:spcPts val="0"/>
              </a:spcBef>
              <a:spcAft>
                <a:spcPts val="0"/>
              </a:spcAft>
              <a:buClrTx/>
              <a:buSzTx/>
              <a:buFontTx/>
              <a:buNone/>
              <a:tabLst/>
              <a:defRPr/>
            </a:pPr>
            <a:r>
              <a:rPr kumimoji="0" lang="en-US" sz="4000" b="0" i="0" u="sng" strike="noStrike" kern="0" cap="none" spc="0" normalizeH="0" baseline="0" noProof="0" dirty="0">
                <a:ln>
                  <a:noFill/>
                </a:ln>
                <a:solidFill>
                  <a:srgbClr val="FFFFFF"/>
                </a:solidFill>
                <a:effectLst/>
                <a:uLnTx/>
                <a:uFillTx/>
                <a:latin typeface="Helvetica Light"/>
                <a:sym typeface="Helvetica Light"/>
              </a:rPr>
              <a:t>Input</a:t>
            </a:r>
          </a:p>
        </p:txBody>
      </p:sp>
      <p:sp>
        <p:nvSpPr>
          <p:cNvPr id="27" name="Rectangle 26">
            <a:extLst>
              <a:ext uri="{FF2B5EF4-FFF2-40B4-BE49-F238E27FC236}">
                <a16:creationId xmlns:a16="http://schemas.microsoft.com/office/drawing/2014/main" id="{4F4D9A84-F156-BF48-96DF-62D8094E8875}"/>
              </a:ext>
            </a:extLst>
          </p:cNvPr>
          <p:cNvSpPr/>
          <p:nvPr/>
        </p:nvSpPr>
        <p:spPr>
          <a:xfrm>
            <a:off x="15248689" y="4179068"/>
            <a:ext cx="2725037" cy="707886"/>
          </a:xfrm>
          <a:prstGeom prst="rect">
            <a:avLst/>
          </a:prstGeom>
        </p:spPr>
        <p:txBody>
          <a:bodyPr wrap="square">
            <a:spAutoFit/>
          </a:bodyPr>
          <a:lstStyle/>
          <a:p>
            <a:pPr marL="0" marR="0" lvl="0" indent="0" algn="ctr" defTabSz="825400" rtl="0" eaLnBrk="1" fontAlgn="auto" latinLnBrk="0" hangingPunct="0">
              <a:lnSpc>
                <a:spcPct val="100000"/>
              </a:lnSpc>
              <a:spcBef>
                <a:spcPts val="0"/>
              </a:spcBef>
              <a:spcAft>
                <a:spcPts val="0"/>
              </a:spcAft>
              <a:buClrTx/>
              <a:buSzTx/>
              <a:buFontTx/>
              <a:buNone/>
              <a:tabLst/>
              <a:defRPr/>
            </a:pPr>
            <a:r>
              <a:rPr kumimoji="0" lang="en-US" sz="4000" b="0" i="0" u="sng" strike="noStrike" kern="0" cap="none" spc="0" normalizeH="0" baseline="0" noProof="0" dirty="0">
                <a:ln>
                  <a:noFill/>
                </a:ln>
                <a:solidFill>
                  <a:srgbClr val="FFFFFF"/>
                </a:solidFill>
                <a:effectLst/>
                <a:uLnTx/>
                <a:uFillTx/>
                <a:latin typeface="Helvetica Light"/>
                <a:sym typeface="Helvetica Light"/>
              </a:rPr>
              <a:t>Output</a:t>
            </a:r>
          </a:p>
        </p:txBody>
      </p:sp>
      <p:sp>
        <p:nvSpPr>
          <p:cNvPr id="28" name="Rectangle 27">
            <a:extLst>
              <a:ext uri="{FF2B5EF4-FFF2-40B4-BE49-F238E27FC236}">
                <a16:creationId xmlns:a16="http://schemas.microsoft.com/office/drawing/2014/main" id="{5A041196-32CB-1A41-A228-DE7B16380C4C}"/>
              </a:ext>
            </a:extLst>
          </p:cNvPr>
          <p:cNvSpPr/>
          <p:nvPr/>
        </p:nvSpPr>
        <p:spPr>
          <a:xfrm>
            <a:off x="9797168" y="11734501"/>
            <a:ext cx="3677552" cy="1241237"/>
          </a:xfrm>
          <a:prstGeom prst="rect">
            <a:avLst/>
          </a:prstGeom>
        </p:spPr>
        <p:txBody>
          <a:bodyPr wrap="square">
            <a:spAutoFit/>
          </a:bodyPr>
          <a:lstStyle/>
          <a:p>
            <a:pPr marL="0" marR="0" lvl="0" indent="0" algn="ctr" defTabSz="825400" rtl="0" eaLnBrk="1" fontAlgn="auto" latinLnBrk="0" hangingPunct="0">
              <a:lnSpc>
                <a:spcPct val="100000"/>
              </a:lnSpc>
              <a:spcBef>
                <a:spcPts val="0"/>
              </a:spcBef>
              <a:spcAft>
                <a:spcPts val="0"/>
              </a:spcAft>
              <a:buClrTx/>
              <a:buSzTx/>
              <a:buFontTx/>
              <a:buNone/>
              <a:tabLst/>
              <a:defRPr/>
            </a:pPr>
            <a:r>
              <a:rPr kumimoji="0" lang="en-US" sz="3733" b="0" i="0" u="none" strike="noStrike" kern="0" cap="none" spc="0" normalizeH="0" baseline="0" noProof="0" dirty="0">
                <a:ln>
                  <a:noFill/>
                </a:ln>
                <a:solidFill>
                  <a:srgbClr val="FFFFFF"/>
                </a:solidFill>
                <a:effectLst/>
                <a:uLnTx/>
                <a:uFillTx/>
                <a:latin typeface="Helvetica Light"/>
                <a:sym typeface="Helvetica Light"/>
              </a:rPr>
              <a:t>Embedding (dim=100)</a:t>
            </a:r>
          </a:p>
        </p:txBody>
      </p:sp>
      <p:cxnSp>
        <p:nvCxnSpPr>
          <p:cNvPr id="29" name="Straight Arrow Connector 28">
            <a:extLst>
              <a:ext uri="{FF2B5EF4-FFF2-40B4-BE49-F238E27FC236}">
                <a16:creationId xmlns:a16="http://schemas.microsoft.com/office/drawing/2014/main" id="{8918C9F0-A71F-DF48-A0BB-772BEA8DCC14}"/>
              </a:ext>
            </a:extLst>
          </p:cNvPr>
          <p:cNvCxnSpPr/>
          <p:nvPr/>
        </p:nvCxnSpPr>
        <p:spPr>
          <a:xfrm flipH="1" flipV="1">
            <a:off x="11005399" y="9491637"/>
            <a:ext cx="23773" cy="23331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descr="A picture containing clock&#10;&#10;Description automatically generated">
            <a:extLst>
              <a:ext uri="{FF2B5EF4-FFF2-40B4-BE49-F238E27FC236}">
                <a16:creationId xmlns:a16="http://schemas.microsoft.com/office/drawing/2014/main" id="{77831C7B-9758-3440-B341-A6776A4978D4}"/>
              </a:ext>
            </a:extLst>
          </p:cNvPr>
          <p:cNvPicPr>
            <a:picLocks noChangeAspect="1"/>
          </p:cNvPicPr>
          <p:nvPr/>
        </p:nvPicPr>
        <p:blipFill>
          <a:blip r:embed="rId3"/>
          <a:stretch>
            <a:fillRect/>
          </a:stretch>
        </p:blipFill>
        <p:spPr>
          <a:xfrm>
            <a:off x="7103820" y="4228905"/>
            <a:ext cx="8256152" cy="7505597"/>
          </a:xfrm>
          <a:prstGeom prst="rect">
            <a:avLst/>
          </a:prstGeom>
        </p:spPr>
      </p:pic>
      <p:sp>
        <p:nvSpPr>
          <p:cNvPr id="31" name="Rectangle 30">
            <a:extLst>
              <a:ext uri="{FF2B5EF4-FFF2-40B4-BE49-F238E27FC236}">
                <a16:creationId xmlns:a16="http://schemas.microsoft.com/office/drawing/2014/main" id="{80DE416A-2F1D-F94F-BCE5-E37783CB834C}"/>
              </a:ext>
            </a:extLst>
          </p:cNvPr>
          <p:cNvSpPr/>
          <p:nvPr/>
        </p:nvSpPr>
        <p:spPr>
          <a:xfrm>
            <a:off x="15248688" y="6066751"/>
            <a:ext cx="2725037" cy="3251724"/>
          </a:xfrm>
          <a:prstGeom prst="rect">
            <a:avLst/>
          </a:prstGeom>
        </p:spPr>
        <p:txBody>
          <a:bodyPr wrap="square">
            <a:spAutoFit/>
          </a:bodyPr>
          <a:lstStyle/>
          <a:p>
            <a:pPr lvl="0">
              <a:defRPr/>
            </a:pPr>
            <a:r>
              <a:rPr lang="en-US" sz="2933" dirty="0">
                <a:latin typeface="Times New Roman" panose="02020603050405020304" pitchFamily="18" charset="0"/>
                <a:cs typeface="Times New Roman" panose="02020603050405020304" pitchFamily="18" charset="0"/>
              </a:rPr>
              <a:t>“FILM_331</a:t>
            </a:r>
          </a:p>
          <a:p>
            <a:pPr lvl="0">
              <a:defRPr/>
            </a:pPr>
            <a:r>
              <a:rPr lang="en-US" sz="2933" dirty="0">
                <a:latin typeface="Times New Roman" panose="02020603050405020304" pitchFamily="18" charset="0"/>
                <a:cs typeface="Times New Roman" panose="02020603050405020304" pitchFamily="18" charset="0"/>
              </a:rPr>
              <a:t>ART_402</a:t>
            </a:r>
          </a:p>
          <a:p>
            <a:pPr lvl="0">
              <a:defRPr/>
            </a:pPr>
            <a:r>
              <a:rPr lang="en-US" sz="2933" dirty="0">
                <a:latin typeface="Times New Roman" panose="02020603050405020304" pitchFamily="18" charset="0"/>
                <a:cs typeface="Times New Roman" panose="02020603050405020304" pitchFamily="18" charset="0"/>
              </a:rPr>
              <a:t>UNST_421</a:t>
            </a:r>
          </a:p>
          <a:p>
            <a:pPr lvl="0">
              <a:defRPr/>
            </a:pPr>
            <a:r>
              <a:rPr lang="en-US" sz="2933" dirty="0">
                <a:latin typeface="Times New Roman" panose="02020603050405020304" pitchFamily="18" charset="0"/>
                <a:cs typeface="Times New Roman" panose="02020603050405020304" pitchFamily="18" charset="0"/>
              </a:rPr>
              <a:t>ART_250</a:t>
            </a:r>
          </a:p>
          <a:p>
            <a:pPr lvl="0">
              <a:defRPr/>
            </a:pPr>
            <a:r>
              <a:rPr lang="en-US" sz="2933" dirty="0">
                <a:latin typeface="Times New Roman" panose="02020603050405020304" pitchFamily="18" charset="0"/>
                <a:cs typeface="Times New Roman" panose="02020603050405020304" pitchFamily="18" charset="0"/>
              </a:rPr>
              <a:t>PHL_306</a:t>
            </a:r>
          </a:p>
          <a:p>
            <a:pPr lvl="0">
              <a:defRPr/>
            </a:pPr>
            <a:r>
              <a:rPr lang="en-US" sz="2933" dirty="0">
                <a:latin typeface="Times New Roman" panose="02020603050405020304" pitchFamily="18" charset="0"/>
                <a:cs typeface="Times New Roman" panose="02020603050405020304" pitchFamily="18" charset="0"/>
              </a:rPr>
              <a:t>RH_204</a:t>
            </a:r>
            <a:endParaRPr kumimoji="0" lang="en-US" sz="2933"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endParaRPr>
          </a:p>
          <a:p>
            <a:pPr marL="0" marR="0" lvl="0" indent="0" algn="ctr" defTabSz="825400" rtl="0" eaLnBrk="1" fontAlgn="auto" latinLnBrk="0" hangingPunct="0">
              <a:lnSpc>
                <a:spcPct val="100000"/>
              </a:lnSpc>
              <a:spcBef>
                <a:spcPts val="0"/>
              </a:spcBef>
              <a:spcAft>
                <a:spcPts val="0"/>
              </a:spcAft>
              <a:buClrTx/>
              <a:buSzTx/>
              <a:buFontTx/>
              <a:buNone/>
              <a:tabLst/>
              <a:defRPr/>
            </a:pPr>
            <a:r>
              <a:rPr kumimoji="0" lang="en-US" sz="2933" b="0" i="0" u="none" strike="noStrike" kern="0" cap="none" spc="0"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sym typeface="Helvetica Light"/>
              </a:rPr>
              <a:t>…”</a:t>
            </a:r>
          </a:p>
        </p:txBody>
      </p:sp>
    </p:spTree>
    <p:extLst>
      <p:ext uri="{BB962C8B-B14F-4D97-AF65-F5344CB8AC3E}">
        <p14:creationId xmlns:p14="http://schemas.microsoft.com/office/powerpoint/2010/main" val="305820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a:xfrm>
            <a:off x="553455" y="306497"/>
            <a:ext cx="22517100" cy="1655653"/>
          </a:xfrm>
        </p:spPr>
        <p:txBody>
          <a:bodyPr>
            <a:normAutofit/>
          </a:bodyPr>
          <a:lstStyle/>
          <a:p>
            <a:r>
              <a:rPr lang="en-US" sz="6600" dirty="0"/>
              <a:t>Course Embedding Space for PSU</a:t>
            </a:r>
          </a:p>
        </p:txBody>
      </p:sp>
      <p:pic>
        <p:nvPicPr>
          <p:cNvPr id="5" name="Picture 4">
            <a:extLst>
              <a:ext uri="{FF2B5EF4-FFF2-40B4-BE49-F238E27FC236}">
                <a16:creationId xmlns:a16="http://schemas.microsoft.com/office/drawing/2014/main" id="{94E56A11-1111-4B4A-98D6-F79564623E1D}"/>
              </a:ext>
            </a:extLst>
          </p:cNvPr>
          <p:cNvPicPr>
            <a:picLocks noChangeAspect="1"/>
          </p:cNvPicPr>
          <p:nvPr/>
        </p:nvPicPr>
        <p:blipFill>
          <a:blip r:embed="rId2"/>
          <a:stretch>
            <a:fillRect/>
          </a:stretch>
        </p:blipFill>
        <p:spPr>
          <a:xfrm>
            <a:off x="7217577" y="2772834"/>
            <a:ext cx="9715500" cy="8170333"/>
          </a:xfrm>
          <a:prstGeom prst="rect">
            <a:avLst/>
          </a:prstGeom>
        </p:spPr>
      </p:pic>
      <p:pic>
        <p:nvPicPr>
          <p:cNvPr id="7" name="Picture 6">
            <a:extLst>
              <a:ext uri="{FF2B5EF4-FFF2-40B4-BE49-F238E27FC236}">
                <a16:creationId xmlns:a16="http://schemas.microsoft.com/office/drawing/2014/main" id="{2E8A60B3-644B-6346-9558-DA437214DEB1}"/>
              </a:ext>
            </a:extLst>
          </p:cNvPr>
          <p:cNvPicPr>
            <a:picLocks noChangeAspect="1"/>
          </p:cNvPicPr>
          <p:nvPr/>
        </p:nvPicPr>
        <p:blipFill>
          <a:blip r:embed="rId3"/>
          <a:stretch>
            <a:fillRect/>
          </a:stretch>
        </p:blipFill>
        <p:spPr>
          <a:xfrm>
            <a:off x="17971011" y="5037667"/>
            <a:ext cx="5153828" cy="6858000"/>
          </a:xfrm>
          <a:prstGeom prst="rect">
            <a:avLst/>
          </a:prstGeom>
        </p:spPr>
      </p:pic>
      <p:pic>
        <p:nvPicPr>
          <p:cNvPr id="9" name="Picture 8">
            <a:extLst>
              <a:ext uri="{FF2B5EF4-FFF2-40B4-BE49-F238E27FC236}">
                <a16:creationId xmlns:a16="http://schemas.microsoft.com/office/drawing/2014/main" id="{A64B657C-6100-4D48-A07C-19E127AC471D}"/>
              </a:ext>
            </a:extLst>
          </p:cNvPr>
          <p:cNvPicPr>
            <a:picLocks noChangeAspect="1"/>
          </p:cNvPicPr>
          <p:nvPr/>
        </p:nvPicPr>
        <p:blipFill>
          <a:blip r:embed="rId4"/>
          <a:stretch>
            <a:fillRect/>
          </a:stretch>
        </p:blipFill>
        <p:spPr>
          <a:xfrm>
            <a:off x="18483663" y="928158"/>
            <a:ext cx="3397250" cy="2878667"/>
          </a:xfrm>
          <a:prstGeom prst="rect">
            <a:avLst/>
          </a:prstGeom>
        </p:spPr>
      </p:pic>
      <p:pic>
        <p:nvPicPr>
          <p:cNvPr id="11" name="Picture 10">
            <a:extLst>
              <a:ext uri="{FF2B5EF4-FFF2-40B4-BE49-F238E27FC236}">
                <a16:creationId xmlns:a16="http://schemas.microsoft.com/office/drawing/2014/main" id="{D631700C-A196-D04F-9854-722B3206995F}"/>
              </a:ext>
            </a:extLst>
          </p:cNvPr>
          <p:cNvPicPr>
            <a:picLocks noChangeAspect="1"/>
          </p:cNvPicPr>
          <p:nvPr/>
        </p:nvPicPr>
        <p:blipFill>
          <a:blip r:embed="rId5"/>
          <a:stretch>
            <a:fillRect/>
          </a:stretch>
        </p:blipFill>
        <p:spPr>
          <a:xfrm>
            <a:off x="787400" y="8858250"/>
            <a:ext cx="5143500" cy="2645833"/>
          </a:xfrm>
          <a:prstGeom prst="rect">
            <a:avLst/>
          </a:prstGeom>
        </p:spPr>
      </p:pic>
      <p:pic>
        <p:nvPicPr>
          <p:cNvPr id="13" name="Picture 12">
            <a:extLst>
              <a:ext uri="{FF2B5EF4-FFF2-40B4-BE49-F238E27FC236}">
                <a16:creationId xmlns:a16="http://schemas.microsoft.com/office/drawing/2014/main" id="{B30BCC3D-4B99-414B-BB38-D549D5561EFE}"/>
              </a:ext>
            </a:extLst>
          </p:cNvPr>
          <p:cNvPicPr>
            <a:picLocks noChangeAspect="1"/>
          </p:cNvPicPr>
          <p:nvPr/>
        </p:nvPicPr>
        <p:blipFill>
          <a:blip r:embed="rId6"/>
          <a:stretch>
            <a:fillRect/>
          </a:stretch>
        </p:blipFill>
        <p:spPr>
          <a:xfrm>
            <a:off x="158750" y="3034242"/>
            <a:ext cx="6159500" cy="4572000"/>
          </a:xfrm>
          <a:prstGeom prst="rect">
            <a:avLst/>
          </a:prstGeom>
        </p:spPr>
      </p:pic>
      <p:sp>
        <p:nvSpPr>
          <p:cNvPr id="14" name="Rectangle 13">
            <a:extLst>
              <a:ext uri="{FF2B5EF4-FFF2-40B4-BE49-F238E27FC236}">
                <a16:creationId xmlns:a16="http://schemas.microsoft.com/office/drawing/2014/main" id="{E00E767B-7EB4-754D-BA7D-AF1783873D0A}"/>
              </a:ext>
            </a:extLst>
          </p:cNvPr>
          <p:cNvSpPr/>
          <p:nvPr/>
        </p:nvSpPr>
        <p:spPr>
          <a:xfrm>
            <a:off x="7217577" y="6307667"/>
            <a:ext cx="1312590" cy="10795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224" hangingPunct="1"/>
            <a:endParaRPr lang="en-US" sz="4800" kern="1200" dirty="0">
              <a:noFill/>
              <a:latin typeface="Amazon Ember"/>
            </a:endParaRPr>
          </a:p>
        </p:txBody>
      </p:sp>
      <p:sp>
        <p:nvSpPr>
          <p:cNvPr id="16" name="Rectangle 15">
            <a:extLst>
              <a:ext uri="{FF2B5EF4-FFF2-40B4-BE49-F238E27FC236}">
                <a16:creationId xmlns:a16="http://schemas.microsoft.com/office/drawing/2014/main" id="{BC5C4642-5330-D54A-9FF5-FD496D0B92F9}"/>
              </a:ext>
            </a:extLst>
          </p:cNvPr>
          <p:cNvSpPr/>
          <p:nvPr/>
        </p:nvSpPr>
        <p:spPr>
          <a:xfrm>
            <a:off x="11535832" y="6773334"/>
            <a:ext cx="984122" cy="613833"/>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224" hangingPunct="1"/>
            <a:endParaRPr lang="en-US" sz="4800" kern="1200" dirty="0">
              <a:noFill/>
              <a:latin typeface="Amazon Ember"/>
            </a:endParaRPr>
          </a:p>
        </p:txBody>
      </p:sp>
      <p:sp>
        <p:nvSpPr>
          <p:cNvPr id="17" name="Rectangle 16">
            <a:extLst>
              <a:ext uri="{FF2B5EF4-FFF2-40B4-BE49-F238E27FC236}">
                <a16:creationId xmlns:a16="http://schemas.microsoft.com/office/drawing/2014/main" id="{C985F568-3DD4-8F4C-9539-757BC82C4E03}"/>
              </a:ext>
            </a:extLst>
          </p:cNvPr>
          <p:cNvSpPr/>
          <p:nvPr/>
        </p:nvSpPr>
        <p:spPr>
          <a:xfrm>
            <a:off x="14054667" y="2991909"/>
            <a:ext cx="635000" cy="627592"/>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224" hangingPunct="1"/>
            <a:endParaRPr lang="en-US" sz="4800" kern="1200" dirty="0">
              <a:noFill/>
              <a:latin typeface="Amazon Ember"/>
            </a:endParaRPr>
          </a:p>
        </p:txBody>
      </p:sp>
      <p:sp>
        <p:nvSpPr>
          <p:cNvPr id="18" name="Rectangle 17">
            <a:extLst>
              <a:ext uri="{FF2B5EF4-FFF2-40B4-BE49-F238E27FC236}">
                <a16:creationId xmlns:a16="http://schemas.microsoft.com/office/drawing/2014/main" id="{CF164516-8E50-254E-A1A1-4A2654AA88A9}"/>
              </a:ext>
            </a:extLst>
          </p:cNvPr>
          <p:cNvSpPr/>
          <p:nvPr/>
        </p:nvSpPr>
        <p:spPr>
          <a:xfrm>
            <a:off x="14520333" y="8858250"/>
            <a:ext cx="1143000" cy="157691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1219224" hangingPunct="1"/>
            <a:endParaRPr lang="en-US" sz="4800" kern="1200" dirty="0">
              <a:noFill/>
              <a:latin typeface="Amazon Ember"/>
            </a:endParaRPr>
          </a:p>
        </p:txBody>
      </p:sp>
      <p:cxnSp>
        <p:nvCxnSpPr>
          <p:cNvPr id="20" name="Straight Arrow Connector 19">
            <a:extLst>
              <a:ext uri="{FF2B5EF4-FFF2-40B4-BE49-F238E27FC236}">
                <a16:creationId xmlns:a16="http://schemas.microsoft.com/office/drawing/2014/main" id="{59BDCCD8-BAC5-CA42-AC73-417A7699A4B0}"/>
              </a:ext>
            </a:extLst>
          </p:cNvPr>
          <p:cNvCxnSpPr>
            <a:stCxn id="14" idx="1"/>
          </p:cNvCxnSpPr>
          <p:nvPr/>
        </p:nvCxnSpPr>
        <p:spPr>
          <a:xfrm flipH="1" flipV="1">
            <a:off x="5418667" y="6307667"/>
            <a:ext cx="1798910" cy="539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6DE5A8F3-205C-AB4A-A013-1293343E0E30}"/>
              </a:ext>
            </a:extLst>
          </p:cNvPr>
          <p:cNvCxnSpPr>
            <a:cxnSpLocks/>
          </p:cNvCxnSpPr>
          <p:nvPr/>
        </p:nvCxnSpPr>
        <p:spPr>
          <a:xfrm flipH="1">
            <a:off x="5418668" y="7350125"/>
            <a:ext cx="6117165" cy="22965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5DBF9CA-A0A8-4B45-9678-944F81552983}"/>
              </a:ext>
            </a:extLst>
          </p:cNvPr>
          <p:cNvCxnSpPr>
            <a:cxnSpLocks/>
          </p:cNvCxnSpPr>
          <p:nvPr/>
        </p:nvCxnSpPr>
        <p:spPr>
          <a:xfrm flipV="1">
            <a:off x="15663333" y="8498417"/>
            <a:ext cx="2556420" cy="1113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DAF46228-7292-794C-BEF6-84F3402154CE}"/>
              </a:ext>
            </a:extLst>
          </p:cNvPr>
          <p:cNvCxnSpPr>
            <a:cxnSpLocks/>
            <a:stCxn id="17" idx="3"/>
          </p:cNvCxnSpPr>
          <p:nvPr/>
        </p:nvCxnSpPr>
        <p:spPr>
          <a:xfrm flipV="1">
            <a:off x="14689667" y="2181225"/>
            <a:ext cx="4550833" cy="11244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1110F467-3B06-CD4C-BFEE-6B1D20B7A87F}"/>
              </a:ext>
            </a:extLst>
          </p:cNvPr>
          <p:cNvSpPr/>
          <p:nvPr/>
        </p:nvSpPr>
        <p:spPr>
          <a:xfrm>
            <a:off x="733633" y="12216847"/>
            <a:ext cx="17486120" cy="830997"/>
          </a:xfrm>
          <a:prstGeom prst="rect">
            <a:avLst/>
          </a:prstGeom>
        </p:spPr>
        <p:txBody>
          <a:bodyPr wrap="square">
            <a:spAutoFit/>
          </a:bodyPr>
          <a:lstStyle/>
          <a:p>
            <a:pPr algn="l" defTabSz="1219224" hangingPunct="1"/>
            <a:r>
              <a:rPr lang="en-US" sz="4800" kern="1200" dirty="0" err="1">
                <a:latin typeface="Amazon Ember"/>
              </a:rPr>
              <a:t>SageMaker</a:t>
            </a:r>
            <a:r>
              <a:rPr lang="en-US" sz="4800" kern="1200" dirty="0">
                <a:latin typeface="Amazon Ember"/>
              </a:rPr>
              <a:t> </a:t>
            </a:r>
            <a:r>
              <a:rPr lang="en-US" sz="4800" kern="1200" dirty="0" err="1">
                <a:latin typeface="Amazon Ember"/>
              </a:rPr>
              <a:t>BlazingText</a:t>
            </a:r>
            <a:r>
              <a:rPr lang="en-US" sz="4800" kern="1200" dirty="0">
                <a:latin typeface="Amazon Ember"/>
              </a:rPr>
              <a:t> algorithm on student pathways</a:t>
            </a:r>
          </a:p>
        </p:txBody>
      </p:sp>
    </p:spTree>
    <p:extLst>
      <p:ext uri="{BB962C8B-B14F-4D97-AF65-F5344CB8AC3E}">
        <p14:creationId xmlns:p14="http://schemas.microsoft.com/office/powerpoint/2010/main" val="4241547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5A6D3-82D4-2C49-8C0D-FCF39EB94E2A}"/>
              </a:ext>
            </a:extLst>
          </p:cNvPr>
          <p:cNvSpPr>
            <a:spLocks noGrp="1"/>
          </p:cNvSpPr>
          <p:nvPr>
            <p:ph type="title"/>
          </p:nvPr>
        </p:nvSpPr>
        <p:spPr/>
        <p:txBody>
          <a:bodyPr>
            <a:normAutofit/>
          </a:bodyPr>
          <a:lstStyle/>
          <a:p>
            <a:r>
              <a:rPr lang="en-US" sz="6600" dirty="0" err="1"/>
              <a:t>SageMaker</a:t>
            </a:r>
            <a:r>
              <a:rPr lang="en-US" sz="6600" dirty="0"/>
              <a:t> Object2Vec Algorithm to Classify Majors</a:t>
            </a:r>
          </a:p>
        </p:txBody>
      </p:sp>
      <p:sp>
        <p:nvSpPr>
          <p:cNvPr id="4" name="TextBox 3">
            <a:extLst>
              <a:ext uri="{FF2B5EF4-FFF2-40B4-BE49-F238E27FC236}">
                <a16:creationId xmlns:a16="http://schemas.microsoft.com/office/drawing/2014/main" id="{16A41546-4CC9-3747-9554-17110F748B45}"/>
              </a:ext>
            </a:extLst>
          </p:cNvPr>
          <p:cNvSpPr txBox="1"/>
          <p:nvPr/>
        </p:nvSpPr>
        <p:spPr>
          <a:xfrm>
            <a:off x="17401213" y="2822434"/>
            <a:ext cx="4022255" cy="810543"/>
          </a:xfrm>
          <a:prstGeom prst="rect">
            <a:avLst/>
          </a:prstGeom>
          <a:noFill/>
        </p:spPr>
        <p:txBody>
          <a:bodyPr wrap="none" rtlCol="0">
            <a:spAutoFit/>
          </a:bodyPr>
          <a:lstStyle/>
          <a:p>
            <a:pPr algn="l" defTabSz="1219224" hangingPunct="1"/>
            <a:r>
              <a:rPr lang="en-US" sz="4667" b="1" kern="1200" dirty="0" err="1">
                <a:latin typeface="Amazon Ember"/>
              </a:rPr>
              <a:t>Streamlit</a:t>
            </a:r>
            <a:r>
              <a:rPr lang="en-US" sz="4667" b="1" kern="1200" dirty="0">
                <a:latin typeface="Amazon Ember"/>
              </a:rPr>
              <a:t> GUI</a:t>
            </a:r>
          </a:p>
        </p:txBody>
      </p:sp>
      <p:pic>
        <p:nvPicPr>
          <p:cNvPr id="8" name="Picture 7">
            <a:extLst>
              <a:ext uri="{FF2B5EF4-FFF2-40B4-BE49-F238E27FC236}">
                <a16:creationId xmlns:a16="http://schemas.microsoft.com/office/drawing/2014/main" id="{6093F2FA-1C79-6A44-9FA4-ED2F1B1D9C16}"/>
              </a:ext>
            </a:extLst>
          </p:cNvPr>
          <p:cNvPicPr>
            <a:picLocks noChangeAspect="1"/>
          </p:cNvPicPr>
          <p:nvPr/>
        </p:nvPicPr>
        <p:blipFill>
          <a:blip r:embed="rId2"/>
          <a:stretch>
            <a:fillRect/>
          </a:stretch>
        </p:blipFill>
        <p:spPr>
          <a:xfrm>
            <a:off x="15103124" y="8191500"/>
            <a:ext cx="8825792" cy="4042833"/>
          </a:xfrm>
          <a:prstGeom prst="rect">
            <a:avLst/>
          </a:prstGeom>
        </p:spPr>
      </p:pic>
      <p:pic>
        <p:nvPicPr>
          <p:cNvPr id="10" name="Picture 9">
            <a:extLst>
              <a:ext uri="{FF2B5EF4-FFF2-40B4-BE49-F238E27FC236}">
                <a16:creationId xmlns:a16="http://schemas.microsoft.com/office/drawing/2014/main" id="{9A02217B-1E98-5D4D-9B6B-7B35215D76D5}"/>
              </a:ext>
            </a:extLst>
          </p:cNvPr>
          <p:cNvPicPr>
            <a:picLocks noChangeAspect="1"/>
          </p:cNvPicPr>
          <p:nvPr/>
        </p:nvPicPr>
        <p:blipFill>
          <a:blip r:embed="rId3"/>
          <a:stretch>
            <a:fillRect/>
          </a:stretch>
        </p:blipFill>
        <p:spPr>
          <a:xfrm>
            <a:off x="15154852" y="3823692"/>
            <a:ext cx="8722333" cy="4026917"/>
          </a:xfrm>
          <a:prstGeom prst="rect">
            <a:avLst/>
          </a:prstGeom>
        </p:spPr>
      </p:pic>
      <p:pic>
        <p:nvPicPr>
          <p:cNvPr id="17" name="pasted-image.pdf">
            <a:extLst>
              <a:ext uri="{FF2B5EF4-FFF2-40B4-BE49-F238E27FC236}">
                <a16:creationId xmlns:a16="http://schemas.microsoft.com/office/drawing/2014/main" id="{BEE55464-4DAD-C843-9BD4-C982A1B07C61}"/>
              </a:ext>
            </a:extLst>
          </p:cNvPr>
          <p:cNvPicPr>
            <a:picLocks noChangeAspect="1"/>
          </p:cNvPicPr>
          <p:nvPr/>
        </p:nvPicPr>
        <p:blipFill>
          <a:blip r:embed="rId4"/>
          <a:stretch>
            <a:fillRect/>
          </a:stretch>
        </p:blipFill>
        <p:spPr>
          <a:xfrm>
            <a:off x="1359248" y="5022013"/>
            <a:ext cx="737365" cy="684698"/>
          </a:xfrm>
          <a:prstGeom prst="rect">
            <a:avLst/>
          </a:prstGeom>
          <a:ln w="12700">
            <a:miter lim="400000"/>
          </a:ln>
        </p:spPr>
      </p:pic>
      <p:pic>
        <p:nvPicPr>
          <p:cNvPr id="18" name="pasted-image.pdf">
            <a:extLst>
              <a:ext uri="{FF2B5EF4-FFF2-40B4-BE49-F238E27FC236}">
                <a16:creationId xmlns:a16="http://schemas.microsoft.com/office/drawing/2014/main" id="{57843DF2-A75B-FD47-8E89-FB384172711D}"/>
              </a:ext>
            </a:extLst>
          </p:cNvPr>
          <p:cNvPicPr>
            <a:picLocks noChangeAspect="1"/>
          </p:cNvPicPr>
          <p:nvPr/>
        </p:nvPicPr>
        <p:blipFill>
          <a:blip r:embed="rId5"/>
          <a:stretch>
            <a:fillRect/>
          </a:stretch>
        </p:blipFill>
        <p:spPr>
          <a:xfrm>
            <a:off x="3961233" y="5988839"/>
            <a:ext cx="705395" cy="682392"/>
          </a:xfrm>
          <a:prstGeom prst="rect">
            <a:avLst/>
          </a:prstGeom>
          <a:ln w="12700">
            <a:miter lim="400000"/>
          </a:ln>
        </p:spPr>
      </p:pic>
      <p:pic>
        <p:nvPicPr>
          <p:cNvPr id="19" name="Picture 18">
            <a:extLst>
              <a:ext uri="{FF2B5EF4-FFF2-40B4-BE49-F238E27FC236}">
                <a16:creationId xmlns:a16="http://schemas.microsoft.com/office/drawing/2014/main" id="{DDB8CF25-8D40-8D45-AD96-A5EDFD084A4A}"/>
              </a:ext>
            </a:extLst>
          </p:cNvPr>
          <p:cNvPicPr>
            <a:picLocks noChangeAspect="1"/>
          </p:cNvPicPr>
          <p:nvPr/>
        </p:nvPicPr>
        <p:blipFill>
          <a:blip r:embed="rId6"/>
          <a:stretch>
            <a:fillRect/>
          </a:stretch>
        </p:blipFill>
        <p:spPr>
          <a:xfrm>
            <a:off x="5144125" y="5102607"/>
            <a:ext cx="810137" cy="810137"/>
          </a:xfrm>
          <a:prstGeom prst="rect">
            <a:avLst/>
          </a:prstGeom>
        </p:spPr>
      </p:pic>
      <p:sp>
        <p:nvSpPr>
          <p:cNvPr id="20" name="TextBox 19">
            <a:extLst>
              <a:ext uri="{FF2B5EF4-FFF2-40B4-BE49-F238E27FC236}">
                <a16:creationId xmlns:a16="http://schemas.microsoft.com/office/drawing/2014/main" id="{A43ED9E7-347D-3C43-97CA-2A78EB530422}"/>
              </a:ext>
            </a:extLst>
          </p:cNvPr>
          <p:cNvSpPr txBox="1"/>
          <p:nvPr/>
        </p:nvSpPr>
        <p:spPr>
          <a:xfrm>
            <a:off x="914400" y="5706711"/>
            <a:ext cx="1542283" cy="656462"/>
          </a:xfrm>
          <a:prstGeom prst="rect">
            <a:avLst/>
          </a:prstGeom>
          <a:noFill/>
        </p:spPr>
        <p:txBody>
          <a:bodyPr wrap="square" rtlCol="0">
            <a:spAutoFit/>
          </a:bodyPr>
          <a:lstStyle/>
          <a:p>
            <a:pPr defTabSz="1219224" hangingPunct="1"/>
            <a:r>
              <a:rPr lang="en-US" sz="1833" kern="1200" dirty="0">
                <a:latin typeface="Amazon Ember" charset="0"/>
                <a:ea typeface="Amazon Ember" charset="0"/>
                <a:cs typeface="Amazon Ember" charset="0"/>
              </a:rPr>
              <a:t>SageMaker Notebooks</a:t>
            </a:r>
          </a:p>
        </p:txBody>
      </p:sp>
      <p:sp>
        <p:nvSpPr>
          <p:cNvPr id="21" name="TextBox 20">
            <a:extLst>
              <a:ext uri="{FF2B5EF4-FFF2-40B4-BE49-F238E27FC236}">
                <a16:creationId xmlns:a16="http://schemas.microsoft.com/office/drawing/2014/main" id="{6A603B0E-650B-594A-8B0F-63B31518EC81}"/>
              </a:ext>
            </a:extLst>
          </p:cNvPr>
          <p:cNvSpPr txBox="1"/>
          <p:nvPr/>
        </p:nvSpPr>
        <p:spPr>
          <a:xfrm>
            <a:off x="3026840" y="6685854"/>
            <a:ext cx="2450600" cy="656462"/>
          </a:xfrm>
          <a:prstGeom prst="rect">
            <a:avLst/>
          </a:prstGeom>
          <a:noFill/>
        </p:spPr>
        <p:txBody>
          <a:bodyPr wrap="square" rtlCol="0">
            <a:spAutoFit/>
          </a:bodyPr>
          <a:lstStyle/>
          <a:p>
            <a:pPr defTabSz="1219224" hangingPunct="1"/>
            <a:r>
              <a:rPr lang="en-US" sz="1833" kern="1200" dirty="0">
                <a:latin typeface="Amazon Ember" charset="0"/>
                <a:ea typeface="Amazon Ember" charset="0"/>
                <a:cs typeface="Amazon Ember" charset="0"/>
              </a:rPr>
              <a:t>Training Algorithm – Model File</a:t>
            </a:r>
          </a:p>
        </p:txBody>
      </p:sp>
      <p:grpSp>
        <p:nvGrpSpPr>
          <p:cNvPr id="22" name="Group 21">
            <a:extLst>
              <a:ext uri="{FF2B5EF4-FFF2-40B4-BE49-F238E27FC236}">
                <a16:creationId xmlns:a16="http://schemas.microsoft.com/office/drawing/2014/main" id="{B14143A8-23CD-184F-B987-C73D7534FB4A}"/>
              </a:ext>
            </a:extLst>
          </p:cNvPr>
          <p:cNvGrpSpPr/>
          <p:nvPr/>
        </p:nvGrpSpPr>
        <p:grpSpPr>
          <a:xfrm>
            <a:off x="3682708" y="8227568"/>
            <a:ext cx="1534395" cy="957267"/>
            <a:chOff x="5493364" y="464043"/>
            <a:chExt cx="920637" cy="574360"/>
          </a:xfrm>
        </p:grpSpPr>
        <p:pic>
          <p:nvPicPr>
            <p:cNvPr id="23" name="Picture 22">
              <a:extLst>
                <a:ext uri="{FF2B5EF4-FFF2-40B4-BE49-F238E27FC236}">
                  <a16:creationId xmlns:a16="http://schemas.microsoft.com/office/drawing/2014/main" id="{AA26DC84-3A99-7D49-AEC0-EFEFC99F40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9727" y="464043"/>
              <a:ext cx="332260" cy="342979"/>
            </a:xfrm>
            <a:prstGeom prst="rect">
              <a:avLst/>
            </a:prstGeom>
          </p:spPr>
        </p:pic>
        <p:sp>
          <p:nvSpPr>
            <p:cNvPr id="24" name="TextBox 23">
              <a:extLst>
                <a:ext uri="{FF2B5EF4-FFF2-40B4-BE49-F238E27FC236}">
                  <a16:creationId xmlns:a16="http://schemas.microsoft.com/office/drawing/2014/main" id="{D7177004-99DC-AE4D-AE61-13F720425098}"/>
                </a:ext>
              </a:extLst>
            </p:cNvPr>
            <p:cNvSpPr txBox="1"/>
            <p:nvPr/>
          </p:nvSpPr>
          <p:spPr>
            <a:xfrm>
              <a:off x="5493364" y="813764"/>
              <a:ext cx="920637" cy="224639"/>
            </a:xfrm>
            <a:prstGeom prst="rect">
              <a:avLst/>
            </a:prstGeom>
            <a:noFill/>
          </p:spPr>
          <p:txBody>
            <a:bodyPr wrap="none" rtlCol="0">
              <a:spAutoFit/>
            </a:bodyPr>
            <a:lstStyle/>
            <a:p>
              <a:pPr algn="l" defTabSz="1219224" hangingPunct="1"/>
              <a:r>
                <a:rPr lang="en-US" sz="1833" kern="1200" dirty="0">
                  <a:latin typeface="Amazon Ember" charset="0"/>
                  <a:ea typeface="Amazon Ember" charset="0"/>
                  <a:cs typeface="Amazon Ember" charset="0"/>
                </a:rPr>
                <a:t>Amazon ECR</a:t>
              </a:r>
            </a:p>
          </p:txBody>
        </p:sp>
      </p:grpSp>
      <p:pic>
        <p:nvPicPr>
          <p:cNvPr id="29" name="Picture 28">
            <a:extLst>
              <a:ext uri="{FF2B5EF4-FFF2-40B4-BE49-F238E27FC236}">
                <a16:creationId xmlns:a16="http://schemas.microsoft.com/office/drawing/2014/main" id="{C9CBC30B-5F52-7446-AE5F-CCAC1006A9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0309" y="5852921"/>
            <a:ext cx="686618" cy="712048"/>
          </a:xfrm>
          <a:prstGeom prst="rect">
            <a:avLst/>
          </a:prstGeom>
        </p:spPr>
      </p:pic>
      <p:cxnSp>
        <p:nvCxnSpPr>
          <p:cNvPr id="33" name="Straight Arrow Connector 32">
            <a:extLst>
              <a:ext uri="{FF2B5EF4-FFF2-40B4-BE49-F238E27FC236}">
                <a16:creationId xmlns:a16="http://schemas.microsoft.com/office/drawing/2014/main" id="{8510759B-0883-1643-B40D-860AA957D932}"/>
              </a:ext>
            </a:extLst>
          </p:cNvPr>
          <p:cNvCxnSpPr>
            <a:cxnSpLocks/>
          </p:cNvCxnSpPr>
          <p:nvPr/>
        </p:nvCxnSpPr>
        <p:spPr>
          <a:xfrm flipV="1">
            <a:off x="4161440" y="7534611"/>
            <a:ext cx="8947" cy="5605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54F6BE39-83A5-E043-B510-D15F3D2E9F96}"/>
              </a:ext>
            </a:extLst>
          </p:cNvPr>
          <p:cNvCxnSpPr>
            <a:cxnSpLocks/>
          </p:cNvCxnSpPr>
          <p:nvPr/>
        </p:nvCxnSpPr>
        <p:spPr>
          <a:xfrm flipV="1">
            <a:off x="4739223" y="6397066"/>
            <a:ext cx="4017138" cy="2133102"/>
          </a:xfrm>
          <a:prstGeom prst="bentConnector3">
            <a:avLst>
              <a:gd name="adj1" fmla="val 64753"/>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CF7548AD-F17F-D04A-9E11-BC6F6892CDA8}"/>
              </a:ext>
            </a:extLst>
          </p:cNvPr>
          <p:cNvSpPr txBox="1"/>
          <p:nvPr/>
        </p:nvSpPr>
        <p:spPr>
          <a:xfrm>
            <a:off x="3390459" y="9138137"/>
            <a:ext cx="2568332" cy="374398"/>
          </a:xfrm>
          <a:prstGeom prst="rect">
            <a:avLst/>
          </a:prstGeom>
          <a:noFill/>
        </p:spPr>
        <p:txBody>
          <a:bodyPr wrap="none" rtlCol="0">
            <a:spAutoFit/>
          </a:bodyPr>
          <a:lstStyle/>
          <a:p>
            <a:pPr algn="l" defTabSz="1219224" hangingPunct="1"/>
            <a:r>
              <a:rPr lang="en-US" sz="1833" kern="1200" dirty="0">
                <a:latin typeface="Amazon Ember"/>
              </a:rPr>
              <a:t>Model Artifact &amp; Logic</a:t>
            </a:r>
          </a:p>
        </p:txBody>
      </p:sp>
      <p:cxnSp>
        <p:nvCxnSpPr>
          <p:cNvPr id="42" name="Elbow Connector 41">
            <a:extLst>
              <a:ext uri="{FF2B5EF4-FFF2-40B4-BE49-F238E27FC236}">
                <a16:creationId xmlns:a16="http://schemas.microsoft.com/office/drawing/2014/main" id="{0EA6F661-5494-8D49-932D-333E26685160}"/>
              </a:ext>
            </a:extLst>
          </p:cNvPr>
          <p:cNvCxnSpPr>
            <a:stCxn id="19" idx="3"/>
            <a:endCxn id="29" idx="1"/>
          </p:cNvCxnSpPr>
          <p:nvPr/>
        </p:nvCxnSpPr>
        <p:spPr>
          <a:xfrm>
            <a:off x="5954262" y="5507675"/>
            <a:ext cx="2816047" cy="70127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5515260-5499-F74D-9FCB-37FED76A6068}"/>
              </a:ext>
            </a:extLst>
          </p:cNvPr>
          <p:cNvCxnSpPr>
            <a:cxnSpLocks/>
          </p:cNvCxnSpPr>
          <p:nvPr/>
        </p:nvCxnSpPr>
        <p:spPr>
          <a:xfrm>
            <a:off x="4454803" y="7568481"/>
            <a:ext cx="0" cy="526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6387B93-781D-0842-BE03-3BAC1DAA9490}"/>
              </a:ext>
            </a:extLst>
          </p:cNvPr>
          <p:cNvSpPr txBox="1"/>
          <p:nvPr/>
        </p:nvSpPr>
        <p:spPr>
          <a:xfrm>
            <a:off x="4926319" y="5924142"/>
            <a:ext cx="2087062" cy="656462"/>
          </a:xfrm>
          <a:prstGeom prst="rect">
            <a:avLst/>
          </a:prstGeom>
          <a:noFill/>
        </p:spPr>
        <p:txBody>
          <a:bodyPr wrap="square" rtlCol="0">
            <a:spAutoFit/>
          </a:bodyPr>
          <a:lstStyle/>
          <a:p>
            <a:pPr defTabSz="1219224" hangingPunct="1"/>
            <a:r>
              <a:rPr lang="en-US" sz="1833" kern="1200" dirty="0">
                <a:latin typeface="Amazon Ember" charset="0"/>
                <a:ea typeface="Amazon Ember" charset="0"/>
                <a:cs typeface="Amazon Ember" charset="0"/>
              </a:rPr>
              <a:t>SageMaker</a:t>
            </a:r>
          </a:p>
          <a:p>
            <a:pPr defTabSz="1219224" hangingPunct="1"/>
            <a:r>
              <a:rPr lang="en-US" sz="1833" kern="1200" dirty="0">
                <a:latin typeface="Amazon Ember" charset="0"/>
                <a:ea typeface="Amazon Ember" charset="0"/>
                <a:cs typeface="Amazon Ember" charset="0"/>
              </a:rPr>
              <a:t>Training</a:t>
            </a:r>
          </a:p>
        </p:txBody>
      </p:sp>
      <p:cxnSp>
        <p:nvCxnSpPr>
          <p:cNvPr id="48" name="Elbow Connector 47">
            <a:extLst>
              <a:ext uri="{FF2B5EF4-FFF2-40B4-BE49-F238E27FC236}">
                <a16:creationId xmlns:a16="http://schemas.microsoft.com/office/drawing/2014/main" id="{71932F1E-50DF-084A-B916-1AB0AD318628}"/>
              </a:ext>
            </a:extLst>
          </p:cNvPr>
          <p:cNvCxnSpPr>
            <a:stCxn id="19" idx="1"/>
            <a:endCxn id="18" idx="3"/>
          </p:cNvCxnSpPr>
          <p:nvPr/>
        </p:nvCxnSpPr>
        <p:spPr>
          <a:xfrm rot="10800000" flipV="1">
            <a:off x="4666629" y="5507675"/>
            <a:ext cx="477498" cy="82236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E2EB83FF-72A3-2743-9B74-3C39BCAA7CD3}"/>
              </a:ext>
            </a:extLst>
          </p:cNvPr>
          <p:cNvSpPr txBox="1"/>
          <p:nvPr/>
        </p:nvSpPr>
        <p:spPr>
          <a:xfrm>
            <a:off x="3382065" y="4216811"/>
            <a:ext cx="4307673" cy="656462"/>
          </a:xfrm>
          <a:prstGeom prst="rect">
            <a:avLst/>
          </a:prstGeom>
          <a:noFill/>
        </p:spPr>
        <p:txBody>
          <a:bodyPr wrap="square" rtlCol="0">
            <a:spAutoFit/>
          </a:bodyPr>
          <a:lstStyle/>
          <a:p>
            <a:pPr defTabSz="1219224" hangingPunct="1"/>
            <a:r>
              <a:rPr lang="en-US" sz="1833" kern="1200" dirty="0">
                <a:latin typeface="Amazon Ember"/>
              </a:rPr>
              <a:t>Exploratory Analysis &amp; Model Training Orchestration</a:t>
            </a:r>
          </a:p>
        </p:txBody>
      </p:sp>
      <p:cxnSp>
        <p:nvCxnSpPr>
          <p:cNvPr id="52" name="Straight Arrow Connector 51">
            <a:extLst>
              <a:ext uri="{FF2B5EF4-FFF2-40B4-BE49-F238E27FC236}">
                <a16:creationId xmlns:a16="http://schemas.microsoft.com/office/drawing/2014/main" id="{B44B6A39-E672-AE4B-8926-1312CC0F61FA}"/>
              </a:ext>
            </a:extLst>
          </p:cNvPr>
          <p:cNvCxnSpPr>
            <a:cxnSpLocks/>
          </p:cNvCxnSpPr>
          <p:nvPr/>
        </p:nvCxnSpPr>
        <p:spPr>
          <a:xfrm flipH="1">
            <a:off x="11473764" y="6200728"/>
            <a:ext cx="497772"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28D2D6E0-B92E-5040-BE10-04E19ED76678}"/>
              </a:ext>
            </a:extLst>
          </p:cNvPr>
          <p:cNvSpPr txBox="1"/>
          <p:nvPr/>
        </p:nvSpPr>
        <p:spPr>
          <a:xfrm>
            <a:off x="8473475" y="5438218"/>
            <a:ext cx="1388522" cy="374398"/>
          </a:xfrm>
          <a:prstGeom prst="rect">
            <a:avLst/>
          </a:prstGeom>
          <a:noFill/>
        </p:spPr>
        <p:txBody>
          <a:bodyPr wrap="none" rtlCol="0">
            <a:spAutoFit/>
          </a:bodyPr>
          <a:lstStyle/>
          <a:p>
            <a:pPr algn="l" defTabSz="1219224" hangingPunct="1"/>
            <a:r>
              <a:rPr lang="en-US" sz="1833" kern="1200" dirty="0">
                <a:latin typeface="Amazon Ember" charset="0"/>
                <a:ea typeface="Amazon Ember" charset="0"/>
                <a:cs typeface="Amazon Ember" charset="0"/>
              </a:rPr>
              <a:t>Amazon S3</a:t>
            </a:r>
          </a:p>
        </p:txBody>
      </p:sp>
      <p:sp>
        <p:nvSpPr>
          <p:cNvPr id="63" name="TextBox 62">
            <a:extLst>
              <a:ext uri="{FF2B5EF4-FFF2-40B4-BE49-F238E27FC236}">
                <a16:creationId xmlns:a16="http://schemas.microsoft.com/office/drawing/2014/main" id="{D98B59EB-480F-E346-BEA5-2FF2CB8268A9}"/>
              </a:ext>
            </a:extLst>
          </p:cNvPr>
          <p:cNvSpPr txBox="1"/>
          <p:nvPr/>
        </p:nvSpPr>
        <p:spPr>
          <a:xfrm>
            <a:off x="11956824" y="6749281"/>
            <a:ext cx="1637222" cy="938527"/>
          </a:xfrm>
          <a:prstGeom prst="rect">
            <a:avLst/>
          </a:prstGeom>
          <a:noFill/>
        </p:spPr>
        <p:txBody>
          <a:bodyPr wrap="square" rtlCol="0">
            <a:spAutoFit/>
          </a:bodyPr>
          <a:lstStyle/>
          <a:p>
            <a:pPr defTabSz="1219224" hangingPunct="1"/>
            <a:r>
              <a:rPr lang="en-US" sz="1833" kern="1200" dirty="0">
                <a:latin typeface="Amazon Ember" charset="0"/>
                <a:ea typeface="Amazon Ember" charset="0"/>
                <a:cs typeface="Amazon Ember" charset="0"/>
              </a:rPr>
              <a:t>End Users Interact with </a:t>
            </a:r>
            <a:r>
              <a:rPr lang="en-US" sz="1833" kern="1200" dirty="0" err="1">
                <a:latin typeface="Amazon Ember" charset="0"/>
                <a:ea typeface="Amazon Ember" charset="0"/>
                <a:cs typeface="Amazon Ember" charset="0"/>
              </a:rPr>
              <a:t>Streamlit</a:t>
            </a:r>
            <a:endParaRPr lang="en-US" sz="1833" kern="1200" dirty="0">
              <a:latin typeface="Amazon Ember" charset="0"/>
              <a:ea typeface="Amazon Ember" charset="0"/>
              <a:cs typeface="Amazon Ember" charset="0"/>
            </a:endParaRPr>
          </a:p>
        </p:txBody>
      </p:sp>
      <p:pic>
        <p:nvPicPr>
          <p:cNvPr id="64" name="Picture 63">
            <a:extLst>
              <a:ext uri="{FF2B5EF4-FFF2-40B4-BE49-F238E27FC236}">
                <a16:creationId xmlns:a16="http://schemas.microsoft.com/office/drawing/2014/main" id="{87ABE37B-0CF7-9A42-A776-B0360A5D9E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83962" y="4806002"/>
            <a:ext cx="879433" cy="879433"/>
          </a:xfrm>
          <a:prstGeom prst="rect">
            <a:avLst/>
          </a:prstGeom>
        </p:spPr>
      </p:pic>
      <p:grpSp>
        <p:nvGrpSpPr>
          <p:cNvPr id="73" name="Group 72">
            <a:extLst>
              <a:ext uri="{FF2B5EF4-FFF2-40B4-BE49-F238E27FC236}">
                <a16:creationId xmlns:a16="http://schemas.microsoft.com/office/drawing/2014/main" id="{6CD1ACED-3DAA-7A48-804F-9CE7B6E93F2D}"/>
              </a:ext>
            </a:extLst>
          </p:cNvPr>
          <p:cNvGrpSpPr/>
          <p:nvPr/>
        </p:nvGrpSpPr>
        <p:grpSpPr>
          <a:xfrm>
            <a:off x="12044982" y="5787017"/>
            <a:ext cx="1549063" cy="819350"/>
            <a:chOff x="7875920" y="2871706"/>
            <a:chExt cx="929438" cy="442287"/>
          </a:xfrm>
        </p:grpSpPr>
        <p:sp>
          <p:nvSpPr>
            <p:cNvPr id="74" name="Rounded Rectangle 73">
              <a:extLst>
                <a:ext uri="{FF2B5EF4-FFF2-40B4-BE49-F238E27FC236}">
                  <a16:creationId xmlns:a16="http://schemas.microsoft.com/office/drawing/2014/main" id="{B8E5E5BD-D4AC-144B-98E2-1570CA079370}"/>
                </a:ext>
              </a:extLst>
            </p:cNvPr>
            <p:cNvSpPr/>
            <p:nvPr/>
          </p:nvSpPr>
          <p:spPr>
            <a:xfrm>
              <a:off x="7875920" y="2871706"/>
              <a:ext cx="929438" cy="4422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defTabSz="1219224" hangingPunct="1"/>
              <a:endParaRPr lang="en-US" sz="1833" kern="1200" dirty="0">
                <a:solidFill>
                  <a:srgbClr val="FFFFFF"/>
                </a:solidFill>
                <a:latin typeface="Arial" panose="020B0604020202020204" pitchFamily="34" charset="0"/>
                <a:cs typeface="Arial" panose="020B0604020202020204" pitchFamily="34" charset="0"/>
              </a:endParaRPr>
            </a:p>
          </p:txBody>
        </p:sp>
        <p:pic>
          <p:nvPicPr>
            <p:cNvPr id="75" name="Picture 4" descr="https://image.freepik.com/free-icon/mobile-phone-and-computer-screen_318-32616.png">
              <a:extLst>
                <a:ext uri="{FF2B5EF4-FFF2-40B4-BE49-F238E27FC236}">
                  <a16:creationId xmlns:a16="http://schemas.microsoft.com/office/drawing/2014/main" id="{86349A2C-CD7C-774F-A546-308CBEA89950}"/>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0917" y="2940374"/>
              <a:ext cx="432000" cy="373619"/>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EE1E4A92-4EF3-FC4E-958A-BC9D0409CC9D}"/>
              </a:ext>
            </a:extLst>
          </p:cNvPr>
          <p:cNvPicPr>
            <a:picLocks noChangeAspect="1"/>
          </p:cNvPicPr>
          <p:nvPr/>
        </p:nvPicPr>
        <p:blipFill>
          <a:blip r:embed="rId6"/>
          <a:stretch>
            <a:fillRect/>
          </a:stretch>
        </p:blipFill>
        <p:spPr>
          <a:xfrm>
            <a:off x="10562113" y="5822495"/>
            <a:ext cx="810137" cy="810137"/>
          </a:xfrm>
          <a:prstGeom prst="rect">
            <a:avLst/>
          </a:prstGeom>
        </p:spPr>
      </p:pic>
      <p:cxnSp>
        <p:nvCxnSpPr>
          <p:cNvPr id="83" name="Straight Arrow Connector 82">
            <a:extLst>
              <a:ext uri="{FF2B5EF4-FFF2-40B4-BE49-F238E27FC236}">
                <a16:creationId xmlns:a16="http://schemas.microsoft.com/office/drawing/2014/main" id="{9E1F9D4A-DFBA-D045-BD67-50C37BBDE61B}"/>
              </a:ext>
            </a:extLst>
          </p:cNvPr>
          <p:cNvCxnSpPr>
            <a:cxnSpLocks/>
          </p:cNvCxnSpPr>
          <p:nvPr/>
        </p:nvCxnSpPr>
        <p:spPr>
          <a:xfrm flipV="1">
            <a:off x="2257177" y="5261901"/>
            <a:ext cx="2741603" cy="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07448011-6705-4240-870A-61D53E46BE38}"/>
              </a:ext>
            </a:extLst>
          </p:cNvPr>
          <p:cNvCxnSpPr>
            <a:cxnSpLocks/>
          </p:cNvCxnSpPr>
          <p:nvPr/>
        </p:nvCxnSpPr>
        <p:spPr>
          <a:xfrm flipV="1">
            <a:off x="9564285" y="6200729"/>
            <a:ext cx="800267" cy="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7" name="Rectangle 96">
            <a:extLst>
              <a:ext uri="{FF2B5EF4-FFF2-40B4-BE49-F238E27FC236}">
                <a16:creationId xmlns:a16="http://schemas.microsoft.com/office/drawing/2014/main" id="{F304D101-7326-E94D-8E0B-4CA1B1E6DC07}"/>
              </a:ext>
            </a:extLst>
          </p:cNvPr>
          <p:cNvSpPr/>
          <p:nvPr/>
        </p:nvSpPr>
        <p:spPr>
          <a:xfrm>
            <a:off x="839021" y="1772816"/>
            <a:ext cx="11498661" cy="830997"/>
          </a:xfrm>
          <a:prstGeom prst="rect">
            <a:avLst/>
          </a:prstGeom>
        </p:spPr>
        <p:txBody>
          <a:bodyPr wrap="none">
            <a:spAutoFit/>
          </a:bodyPr>
          <a:lstStyle/>
          <a:p>
            <a:pPr algn="l" defTabSz="1219224" hangingPunct="1"/>
            <a:r>
              <a:rPr lang="en-US" sz="4800" kern="1200" dirty="0">
                <a:latin typeface="Amazon Ember"/>
              </a:rPr>
              <a:t>Delivered a functional demo application </a:t>
            </a:r>
          </a:p>
        </p:txBody>
      </p:sp>
      <p:sp>
        <p:nvSpPr>
          <p:cNvPr id="35" name="TextBox 34">
            <a:extLst>
              <a:ext uri="{FF2B5EF4-FFF2-40B4-BE49-F238E27FC236}">
                <a16:creationId xmlns:a16="http://schemas.microsoft.com/office/drawing/2014/main" id="{F90A842F-C7AF-EA49-87B7-5F2A0DF691E3}"/>
              </a:ext>
            </a:extLst>
          </p:cNvPr>
          <p:cNvSpPr txBox="1"/>
          <p:nvPr/>
        </p:nvSpPr>
        <p:spPr>
          <a:xfrm>
            <a:off x="11722650" y="9510302"/>
            <a:ext cx="4866754" cy="37856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000" dirty="0"/>
              <a:t>AL	Arts and Letters</a:t>
            </a:r>
          </a:p>
          <a:p>
            <a:pPr algn="l"/>
            <a:r>
              <a:rPr lang="en-US" sz="2000" dirty="0"/>
              <a:t>ANTH	Anthropology</a:t>
            </a:r>
          </a:p>
          <a:p>
            <a:pPr algn="l"/>
            <a:r>
              <a:rPr lang="en-US" sz="2000" dirty="0"/>
              <a:t>ESCI	Earth Science</a:t>
            </a:r>
          </a:p>
          <a:p>
            <a:pPr algn="l"/>
            <a:r>
              <a:rPr lang="en-US" sz="2000" dirty="0"/>
              <a:t>LIB	Liberal Studies</a:t>
            </a:r>
          </a:p>
          <a:p>
            <a:pPr algn="l"/>
            <a:r>
              <a:rPr lang="en-US" sz="2000" dirty="0"/>
              <a:t>SCI	Science</a:t>
            </a:r>
          </a:p>
          <a:p>
            <a:pPr algn="l"/>
            <a:endParaRPr lang="en-US" sz="2000" dirty="0"/>
          </a:p>
          <a:p>
            <a:pPr algn="l"/>
            <a:endParaRPr lang="en-US" sz="2000" dirty="0"/>
          </a:p>
          <a:p>
            <a:pPr algn="l"/>
            <a:r>
              <a:rPr lang="en-US" sz="2000" dirty="0"/>
              <a:t>ARTH	Art History</a:t>
            </a:r>
          </a:p>
          <a:p>
            <a:pPr algn="l"/>
            <a:r>
              <a:rPr lang="en-US" sz="2000" dirty="0"/>
              <a:t>LIB	Liberal Studies</a:t>
            </a:r>
          </a:p>
          <a:p>
            <a:pPr algn="l"/>
            <a:r>
              <a:rPr lang="en-US" sz="2000" dirty="0"/>
              <a:t>MTH	Mathematics</a:t>
            </a:r>
          </a:p>
          <a:p>
            <a:pPr algn="l"/>
            <a:r>
              <a:rPr lang="en-US" sz="2000" dirty="0"/>
              <a:t>PSPS	Political Sci: Public Service</a:t>
            </a:r>
          </a:p>
          <a:p>
            <a:pPr algn="l"/>
            <a:r>
              <a:rPr lang="en-US" sz="2000" dirty="0"/>
              <a:t>TA	Theater Arts</a:t>
            </a:r>
          </a:p>
        </p:txBody>
      </p:sp>
    </p:spTree>
    <p:extLst>
      <p:ext uri="{BB962C8B-B14F-4D97-AF65-F5344CB8AC3E}">
        <p14:creationId xmlns:p14="http://schemas.microsoft.com/office/powerpoint/2010/main" val="411860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89100" y="-97361"/>
            <a:ext cx="21005799" cy="2286000"/>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lvl="0"/>
            <a:r>
              <a:rPr kumimoji="0" lang="en-US" sz="6600" b="0" i="0" u="none" strike="noStrike" kern="0" cap="none" spc="0" normalizeH="0" baseline="0" noProof="0" dirty="0">
                <a:ln>
                  <a:noFill/>
                </a:ln>
                <a:solidFill>
                  <a:srgbClr val="FFFFFF"/>
                </a:solidFill>
                <a:effectLst/>
                <a:uLnTx/>
                <a:uFillTx/>
                <a:latin typeface="Helvetica Light"/>
                <a:sym typeface="Helvetica Light"/>
              </a:rPr>
              <a:t>Healthcare </a:t>
            </a:r>
            <a:r>
              <a:rPr lang="en-US" sz="6600" dirty="0"/>
              <a:t>– Patient outcome predictions</a:t>
            </a:r>
          </a:p>
        </p:txBody>
      </p:sp>
      <p:grpSp>
        <p:nvGrpSpPr>
          <p:cNvPr id="15" name="Group 14">
            <a:extLst>
              <a:ext uri="{FF2B5EF4-FFF2-40B4-BE49-F238E27FC236}">
                <a16:creationId xmlns:a16="http://schemas.microsoft.com/office/drawing/2014/main" id="{B091F007-4B25-EA48-A06E-0C605CDC6121}"/>
              </a:ext>
            </a:extLst>
          </p:cNvPr>
          <p:cNvGrpSpPr>
            <a:grpSpLocks noChangeAspect="1"/>
          </p:cNvGrpSpPr>
          <p:nvPr/>
        </p:nvGrpSpPr>
        <p:grpSpPr>
          <a:xfrm>
            <a:off x="1464628" y="8894977"/>
            <a:ext cx="914400" cy="914400"/>
            <a:chOff x="654882" y="3208237"/>
            <a:chExt cx="822960" cy="822960"/>
          </a:xfrm>
        </p:grpSpPr>
        <p:sp>
          <p:nvSpPr>
            <p:cNvPr id="16" name="Oval 15">
              <a:extLst>
                <a:ext uri="{FF2B5EF4-FFF2-40B4-BE49-F238E27FC236}">
                  <a16:creationId xmlns:a16="http://schemas.microsoft.com/office/drawing/2014/main" id="{70C63CA6-183C-8749-A1E2-CD44C70858EF}"/>
                </a:ext>
              </a:extLst>
            </p:cNvPr>
            <p:cNvSpPr>
              <a:spLocks noChangeAspect="1"/>
            </p:cNvSpPr>
            <p:nvPr/>
          </p:nvSpPr>
          <p:spPr>
            <a:xfrm>
              <a:off x="654882" y="3208237"/>
              <a:ext cx="822960" cy="82296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17" name="Freeform 19">
              <a:extLst>
                <a:ext uri="{FF2B5EF4-FFF2-40B4-BE49-F238E27FC236}">
                  <a16:creationId xmlns:a16="http://schemas.microsoft.com/office/drawing/2014/main" id="{F2AF53BF-3AE2-B447-8DA2-10C706893E5C}"/>
                </a:ext>
              </a:extLst>
            </p:cNvPr>
            <p:cNvSpPr>
              <a:spLocks noChangeAspect="1" noEditPoints="1"/>
            </p:cNvSpPr>
            <p:nvPr/>
          </p:nvSpPr>
          <p:spPr bwMode="auto">
            <a:xfrm>
              <a:off x="883880" y="3436837"/>
              <a:ext cx="364965" cy="365760"/>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wrap="square" lIns="203200" tIns="101600" rIns="203200" bIns="101600" numCol="1" anchor="t" anchorCtr="0" compatLnSpc="1">
              <a:prstTxWarp prst="textNoShape">
                <a:avLst/>
              </a:prstTxWarp>
            </a:bodyPr>
            <a:lstStyle/>
            <a:p>
              <a:endParaRPr lang="en-US" sz="5333"/>
            </a:p>
          </p:txBody>
        </p:sp>
      </p:grpSp>
      <p:sp>
        <p:nvSpPr>
          <p:cNvPr id="18" name="TextBox 17">
            <a:extLst>
              <a:ext uri="{FF2B5EF4-FFF2-40B4-BE49-F238E27FC236}">
                <a16:creationId xmlns:a16="http://schemas.microsoft.com/office/drawing/2014/main" id="{76488293-43AF-6742-97E0-EDF9D113190F}"/>
              </a:ext>
            </a:extLst>
          </p:cNvPr>
          <p:cNvSpPr txBox="1"/>
          <p:nvPr/>
        </p:nvSpPr>
        <p:spPr>
          <a:xfrm>
            <a:off x="3050907" y="9060627"/>
            <a:ext cx="7489551" cy="646331"/>
          </a:xfrm>
          <a:prstGeom prst="rect">
            <a:avLst/>
          </a:prstGeom>
          <a:noFill/>
        </p:spPr>
        <p:txBody>
          <a:bodyPr wrap="none" rtlCol="0">
            <a:spAutoFit/>
          </a:bodyPr>
          <a:lstStyle/>
          <a:p>
            <a:pPr algn="l"/>
            <a:r>
              <a:rPr lang="en-US" sz="3600" b="1" dirty="0">
                <a:solidFill>
                  <a:schemeClr val="accent6"/>
                </a:solidFill>
                <a:latin typeface="Amazon Ember Heavy" panose="020B0603020204020204" pitchFamily="34" charset="0"/>
                <a:ea typeface="Amazon Ember Heavy" panose="020B0603020204020204" pitchFamily="34" charset="0"/>
                <a:cs typeface="Amazon Ember Heavy" panose="020B0603020204020204" pitchFamily="34" charset="0"/>
              </a:rPr>
              <a:t>MACHINE LEARNING APPROACH</a:t>
            </a:r>
          </a:p>
        </p:txBody>
      </p:sp>
      <p:sp>
        <p:nvSpPr>
          <p:cNvPr id="19" name="Oval 18">
            <a:extLst>
              <a:ext uri="{FF2B5EF4-FFF2-40B4-BE49-F238E27FC236}">
                <a16:creationId xmlns:a16="http://schemas.microsoft.com/office/drawing/2014/main" id="{224D88C7-D107-5343-B084-624CCF51A808}"/>
              </a:ext>
            </a:extLst>
          </p:cNvPr>
          <p:cNvSpPr>
            <a:spLocks noChangeAspect="1"/>
          </p:cNvSpPr>
          <p:nvPr/>
        </p:nvSpPr>
        <p:spPr>
          <a:xfrm>
            <a:off x="1464628" y="2206947"/>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20" name="Group 19">
            <a:extLst>
              <a:ext uri="{FF2B5EF4-FFF2-40B4-BE49-F238E27FC236}">
                <a16:creationId xmlns:a16="http://schemas.microsoft.com/office/drawing/2014/main" id="{10DE9841-DFE0-E74F-A8B9-7D6F61F1CCFD}"/>
              </a:ext>
            </a:extLst>
          </p:cNvPr>
          <p:cNvGrpSpPr/>
          <p:nvPr/>
        </p:nvGrpSpPr>
        <p:grpSpPr>
          <a:xfrm>
            <a:off x="3050907" y="2419642"/>
            <a:ext cx="18682042" cy="2267288"/>
            <a:chOff x="1572127" y="1183064"/>
            <a:chExt cx="11209225" cy="1360373"/>
          </a:xfrm>
        </p:grpSpPr>
        <p:sp>
          <p:nvSpPr>
            <p:cNvPr id="21" name="TextBox 20">
              <a:extLst>
                <a:ext uri="{FF2B5EF4-FFF2-40B4-BE49-F238E27FC236}">
                  <a16:creationId xmlns:a16="http://schemas.microsoft.com/office/drawing/2014/main" id="{C2AA9294-AFFA-1D4F-B5A0-EDD675DB4C21}"/>
                </a:ext>
              </a:extLst>
            </p:cNvPr>
            <p:cNvSpPr txBox="1"/>
            <p:nvPr/>
          </p:nvSpPr>
          <p:spPr>
            <a:xfrm>
              <a:off x="1572127" y="1183064"/>
              <a:ext cx="3236655" cy="387799"/>
            </a:xfrm>
            <a:prstGeom prst="rect">
              <a:avLst/>
            </a:prstGeom>
            <a:noFill/>
          </p:spPr>
          <p:txBody>
            <a:bodyPr wrap="none" rtlCol="0">
              <a:spAutoFit/>
            </a:bodyPr>
            <a:lstStyle/>
            <a:p>
              <a:pPr algn="l"/>
              <a:r>
                <a:rPr lang="en-US" sz="3600" b="1" dirty="0">
                  <a:solidFill>
                    <a:schemeClr val="accent4"/>
                  </a:solidFill>
                  <a:latin typeface="Amazon Ember Heavy" panose="020B0603020204020204" pitchFamily="34" charset="0"/>
                  <a:ea typeface="Amazon Ember Heavy" panose="020B0603020204020204" pitchFamily="34" charset="0"/>
                  <a:cs typeface="Amazon Ember Heavy" panose="020B0603020204020204" pitchFamily="34" charset="0"/>
                </a:rPr>
                <a:t>BUSINESS CHALLENGE </a:t>
              </a:r>
            </a:p>
          </p:txBody>
        </p:sp>
        <p:sp>
          <p:nvSpPr>
            <p:cNvPr id="22" name="Rectangle 21">
              <a:extLst>
                <a:ext uri="{FF2B5EF4-FFF2-40B4-BE49-F238E27FC236}">
                  <a16:creationId xmlns:a16="http://schemas.microsoft.com/office/drawing/2014/main" id="{332A2308-CB02-A04D-A04B-387AA4C070E7}"/>
                </a:ext>
              </a:extLst>
            </p:cNvPr>
            <p:cNvSpPr/>
            <p:nvPr/>
          </p:nvSpPr>
          <p:spPr>
            <a:xfrm>
              <a:off x="1572127" y="1490841"/>
              <a:ext cx="11209225" cy="1052596"/>
            </a:xfrm>
            <a:prstGeom prst="rect">
              <a:avLst/>
            </a:prstGeom>
          </p:spPr>
          <p:txBody>
            <a:bodyPr wrap="square">
              <a:spAutoFit/>
            </a:bodyPr>
            <a:lstStyle/>
            <a:p>
              <a:pPr marL="571500" indent="-571500" algn="l" defTabSz="762015">
                <a:buFont typeface="Arial" panose="020B0604020202020204" pitchFamily="34" charset="0"/>
                <a:buChar char="•"/>
              </a:pPr>
              <a:r>
                <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Pharmaceutical commercial teams need to prioritize physicians to market their drugs. </a:t>
              </a:r>
            </a:p>
            <a:p>
              <a:pPr marL="571500" indent="-571500" algn="l" defTabSz="762015">
                <a:buFont typeface="Arial" panose="020B0604020202020204" pitchFamily="34" charset="0"/>
                <a:buChar char="•"/>
              </a:pPr>
              <a:r>
                <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Prediction of outcomes of candidate patients indicates which patients could benefit from particular medications. </a:t>
              </a:r>
              <a:endParaRPr lang="en-US" altLang="en-US" sz="2667" dirty="0">
                <a:solidFill>
                  <a:schemeClr val="tx1">
                    <a:lumMod val="75000"/>
                    <a:lumOff val="25000"/>
                  </a:schemeClr>
                </a:solidFill>
                <a:latin typeface="Calibri"/>
              </a:endParaRPr>
            </a:p>
          </p:txBody>
        </p:sp>
      </p:grpSp>
      <p:grpSp>
        <p:nvGrpSpPr>
          <p:cNvPr id="23" name="Group 22">
            <a:extLst>
              <a:ext uri="{FF2B5EF4-FFF2-40B4-BE49-F238E27FC236}">
                <a16:creationId xmlns:a16="http://schemas.microsoft.com/office/drawing/2014/main" id="{214D7000-C8D7-6D4C-A720-839BFF92109B}"/>
              </a:ext>
            </a:extLst>
          </p:cNvPr>
          <p:cNvGrpSpPr>
            <a:grpSpLocks noChangeAspect="1"/>
          </p:cNvGrpSpPr>
          <p:nvPr/>
        </p:nvGrpSpPr>
        <p:grpSpPr>
          <a:xfrm>
            <a:off x="1464628" y="5468718"/>
            <a:ext cx="914400" cy="914400"/>
            <a:chOff x="654882" y="1493234"/>
            <a:chExt cx="822960" cy="822960"/>
          </a:xfrm>
        </p:grpSpPr>
        <p:sp>
          <p:nvSpPr>
            <p:cNvPr id="24" name="Oval 23">
              <a:extLst>
                <a:ext uri="{FF2B5EF4-FFF2-40B4-BE49-F238E27FC236}">
                  <a16:creationId xmlns:a16="http://schemas.microsoft.com/office/drawing/2014/main" id="{4CADE37F-C6AC-8041-86B5-E9E405820474}"/>
                </a:ext>
              </a:extLst>
            </p:cNvPr>
            <p:cNvSpPr>
              <a:spLocks noChangeAspect="1"/>
            </p:cNvSpPr>
            <p:nvPr/>
          </p:nvSpPr>
          <p:spPr>
            <a:xfrm>
              <a:off x="654882" y="1493234"/>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2" name="Freeform 310">
              <a:extLst>
                <a:ext uri="{FF2B5EF4-FFF2-40B4-BE49-F238E27FC236}">
                  <a16:creationId xmlns:a16="http://schemas.microsoft.com/office/drawing/2014/main" id="{F0E2E1E7-6DD2-2046-A1EE-5E81774097EE}"/>
                </a:ext>
              </a:extLst>
            </p:cNvPr>
            <p:cNvSpPr>
              <a:spLocks noChangeAspect="1" noEditPoints="1"/>
            </p:cNvSpPr>
            <p:nvPr/>
          </p:nvSpPr>
          <p:spPr bwMode="auto">
            <a:xfrm>
              <a:off x="916042" y="1740121"/>
              <a:ext cx="300640" cy="365760"/>
            </a:xfrm>
            <a:custGeom>
              <a:avLst/>
              <a:gdLst>
                <a:gd name="T0" fmla="*/ 152 w 152"/>
                <a:gd name="T1" fmla="*/ 25 h 185"/>
                <a:gd name="T2" fmla="*/ 76 w 152"/>
                <a:gd name="T3" fmla="*/ 0 h 185"/>
                <a:gd name="T4" fmla="*/ 0 w 152"/>
                <a:gd name="T5" fmla="*/ 25 h 185"/>
                <a:gd name="T6" fmla="*/ 0 w 152"/>
                <a:gd name="T7" fmla="*/ 59 h 185"/>
                <a:gd name="T8" fmla="*/ 4 w 152"/>
                <a:gd name="T9" fmla="*/ 67 h 185"/>
                <a:gd name="T10" fmla="*/ 0 w 152"/>
                <a:gd name="T11" fmla="*/ 75 h 185"/>
                <a:gd name="T12" fmla="*/ 0 w 152"/>
                <a:gd name="T13" fmla="*/ 109 h 185"/>
                <a:gd name="T14" fmla="*/ 4 w 152"/>
                <a:gd name="T15" fmla="*/ 118 h 185"/>
                <a:gd name="T16" fmla="*/ 0 w 152"/>
                <a:gd name="T17" fmla="*/ 126 h 185"/>
                <a:gd name="T18" fmla="*/ 0 w 152"/>
                <a:gd name="T19" fmla="*/ 160 h 185"/>
                <a:gd name="T20" fmla="*/ 76 w 152"/>
                <a:gd name="T21" fmla="*/ 185 h 185"/>
                <a:gd name="T22" fmla="*/ 152 w 152"/>
                <a:gd name="T23" fmla="*/ 160 h 185"/>
                <a:gd name="T24" fmla="*/ 152 w 152"/>
                <a:gd name="T25" fmla="*/ 126 h 185"/>
                <a:gd name="T26" fmla="*/ 147 w 152"/>
                <a:gd name="T27" fmla="*/ 118 h 185"/>
                <a:gd name="T28" fmla="*/ 152 w 152"/>
                <a:gd name="T29" fmla="*/ 109 h 185"/>
                <a:gd name="T30" fmla="*/ 152 w 152"/>
                <a:gd name="T31" fmla="*/ 75 h 185"/>
                <a:gd name="T32" fmla="*/ 147 w 152"/>
                <a:gd name="T33" fmla="*/ 67 h 185"/>
                <a:gd name="T34" fmla="*/ 152 w 152"/>
                <a:gd name="T35" fmla="*/ 59 h 185"/>
                <a:gd name="T36" fmla="*/ 152 w 152"/>
                <a:gd name="T37" fmla="*/ 25 h 185"/>
                <a:gd name="T38" fmla="*/ 143 w 152"/>
                <a:gd name="T39" fmla="*/ 160 h 185"/>
                <a:gd name="T40" fmla="*/ 76 w 152"/>
                <a:gd name="T41" fmla="*/ 177 h 185"/>
                <a:gd name="T42" fmla="*/ 8 w 152"/>
                <a:gd name="T43" fmla="*/ 160 h 185"/>
                <a:gd name="T44" fmla="*/ 8 w 152"/>
                <a:gd name="T45" fmla="*/ 138 h 185"/>
                <a:gd name="T46" fmla="*/ 76 w 152"/>
                <a:gd name="T47" fmla="*/ 151 h 185"/>
                <a:gd name="T48" fmla="*/ 143 w 152"/>
                <a:gd name="T49" fmla="*/ 138 h 185"/>
                <a:gd name="T50" fmla="*/ 143 w 152"/>
                <a:gd name="T51" fmla="*/ 160 h 185"/>
                <a:gd name="T52" fmla="*/ 76 w 152"/>
                <a:gd name="T53" fmla="*/ 143 h 185"/>
                <a:gd name="T54" fmla="*/ 8 w 152"/>
                <a:gd name="T55" fmla="*/ 126 h 185"/>
                <a:gd name="T56" fmla="*/ 10 w 152"/>
                <a:gd name="T57" fmla="*/ 122 h 185"/>
                <a:gd name="T58" fmla="*/ 76 w 152"/>
                <a:gd name="T59" fmla="*/ 135 h 185"/>
                <a:gd name="T60" fmla="*/ 141 w 152"/>
                <a:gd name="T61" fmla="*/ 122 h 185"/>
                <a:gd name="T62" fmla="*/ 143 w 152"/>
                <a:gd name="T63" fmla="*/ 126 h 185"/>
                <a:gd name="T64" fmla="*/ 76 w 152"/>
                <a:gd name="T65" fmla="*/ 143 h 185"/>
                <a:gd name="T66" fmla="*/ 143 w 152"/>
                <a:gd name="T67" fmla="*/ 109 h 185"/>
                <a:gd name="T68" fmla="*/ 76 w 152"/>
                <a:gd name="T69" fmla="*/ 126 h 185"/>
                <a:gd name="T70" fmla="*/ 8 w 152"/>
                <a:gd name="T71" fmla="*/ 109 h 185"/>
                <a:gd name="T72" fmla="*/ 8 w 152"/>
                <a:gd name="T73" fmla="*/ 87 h 185"/>
                <a:gd name="T74" fmla="*/ 76 w 152"/>
                <a:gd name="T75" fmla="*/ 101 h 185"/>
                <a:gd name="T76" fmla="*/ 143 w 152"/>
                <a:gd name="T77" fmla="*/ 87 h 185"/>
                <a:gd name="T78" fmla="*/ 143 w 152"/>
                <a:gd name="T79" fmla="*/ 109 h 185"/>
                <a:gd name="T80" fmla="*/ 76 w 152"/>
                <a:gd name="T81" fmla="*/ 92 h 185"/>
                <a:gd name="T82" fmla="*/ 8 w 152"/>
                <a:gd name="T83" fmla="*/ 75 h 185"/>
                <a:gd name="T84" fmla="*/ 10 w 152"/>
                <a:gd name="T85" fmla="*/ 71 h 185"/>
                <a:gd name="T86" fmla="*/ 76 w 152"/>
                <a:gd name="T87" fmla="*/ 84 h 185"/>
                <a:gd name="T88" fmla="*/ 141 w 152"/>
                <a:gd name="T89" fmla="*/ 71 h 185"/>
                <a:gd name="T90" fmla="*/ 143 w 152"/>
                <a:gd name="T91" fmla="*/ 75 h 185"/>
                <a:gd name="T92" fmla="*/ 76 w 152"/>
                <a:gd name="T93" fmla="*/ 92 h 185"/>
                <a:gd name="T94" fmla="*/ 143 w 152"/>
                <a:gd name="T95" fmla="*/ 59 h 185"/>
                <a:gd name="T96" fmla="*/ 76 w 152"/>
                <a:gd name="T97" fmla="*/ 75 h 185"/>
                <a:gd name="T98" fmla="*/ 8 w 152"/>
                <a:gd name="T99" fmla="*/ 59 h 185"/>
                <a:gd name="T100" fmla="*/ 8 w 152"/>
                <a:gd name="T101" fmla="*/ 36 h 185"/>
                <a:gd name="T102" fmla="*/ 76 w 152"/>
                <a:gd name="T103" fmla="*/ 50 h 185"/>
                <a:gd name="T104" fmla="*/ 143 w 152"/>
                <a:gd name="T105" fmla="*/ 36 h 185"/>
                <a:gd name="T106" fmla="*/ 143 w 152"/>
                <a:gd name="T107" fmla="*/ 59 h 185"/>
                <a:gd name="T108" fmla="*/ 76 w 152"/>
                <a:gd name="T109" fmla="*/ 42 h 185"/>
                <a:gd name="T110" fmla="*/ 8 w 152"/>
                <a:gd name="T111" fmla="*/ 25 h 185"/>
                <a:gd name="T112" fmla="*/ 76 w 152"/>
                <a:gd name="T113" fmla="*/ 8 h 185"/>
                <a:gd name="T114" fmla="*/ 143 w 152"/>
                <a:gd name="T115" fmla="*/ 25 h 185"/>
                <a:gd name="T116" fmla="*/ 76 w 152"/>
                <a:gd name="T117" fmla="*/ 4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185">
                  <a:moveTo>
                    <a:pt x="152" y="25"/>
                  </a:moveTo>
                  <a:cubicBezTo>
                    <a:pt x="152" y="11"/>
                    <a:pt x="118" y="0"/>
                    <a:pt x="76" y="0"/>
                  </a:cubicBezTo>
                  <a:cubicBezTo>
                    <a:pt x="34" y="0"/>
                    <a:pt x="0" y="11"/>
                    <a:pt x="0" y="25"/>
                  </a:cubicBezTo>
                  <a:cubicBezTo>
                    <a:pt x="0" y="59"/>
                    <a:pt x="0" y="59"/>
                    <a:pt x="0" y="59"/>
                  </a:cubicBezTo>
                  <a:cubicBezTo>
                    <a:pt x="0" y="62"/>
                    <a:pt x="1" y="64"/>
                    <a:pt x="4" y="67"/>
                  </a:cubicBezTo>
                  <a:cubicBezTo>
                    <a:pt x="1" y="70"/>
                    <a:pt x="0" y="73"/>
                    <a:pt x="0" y="75"/>
                  </a:cubicBezTo>
                  <a:cubicBezTo>
                    <a:pt x="0" y="109"/>
                    <a:pt x="0" y="109"/>
                    <a:pt x="0" y="109"/>
                  </a:cubicBezTo>
                  <a:cubicBezTo>
                    <a:pt x="0" y="112"/>
                    <a:pt x="1" y="115"/>
                    <a:pt x="4" y="118"/>
                  </a:cubicBezTo>
                  <a:cubicBezTo>
                    <a:pt x="1" y="120"/>
                    <a:pt x="0" y="123"/>
                    <a:pt x="0" y="126"/>
                  </a:cubicBezTo>
                  <a:cubicBezTo>
                    <a:pt x="0" y="160"/>
                    <a:pt x="0" y="160"/>
                    <a:pt x="0" y="160"/>
                  </a:cubicBezTo>
                  <a:cubicBezTo>
                    <a:pt x="0" y="174"/>
                    <a:pt x="34" y="185"/>
                    <a:pt x="76" y="185"/>
                  </a:cubicBezTo>
                  <a:cubicBezTo>
                    <a:pt x="118" y="185"/>
                    <a:pt x="152" y="174"/>
                    <a:pt x="152" y="160"/>
                  </a:cubicBezTo>
                  <a:cubicBezTo>
                    <a:pt x="152" y="126"/>
                    <a:pt x="152" y="126"/>
                    <a:pt x="152" y="126"/>
                  </a:cubicBezTo>
                  <a:cubicBezTo>
                    <a:pt x="152" y="123"/>
                    <a:pt x="150" y="120"/>
                    <a:pt x="147" y="118"/>
                  </a:cubicBezTo>
                  <a:cubicBezTo>
                    <a:pt x="150" y="115"/>
                    <a:pt x="152" y="112"/>
                    <a:pt x="152" y="109"/>
                  </a:cubicBezTo>
                  <a:cubicBezTo>
                    <a:pt x="152" y="75"/>
                    <a:pt x="152" y="75"/>
                    <a:pt x="152" y="75"/>
                  </a:cubicBezTo>
                  <a:cubicBezTo>
                    <a:pt x="152" y="73"/>
                    <a:pt x="150" y="70"/>
                    <a:pt x="147" y="67"/>
                  </a:cubicBezTo>
                  <a:cubicBezTo>
                    <a:pt x="150" y="64"/>
                    <a:pt x="152" y="62"/>
                    <a:pt x="152" y="59"/>
                  </a:cubicBezTo>
                  <a:lnTo>
                    <a:pt x="152" y="25"/>
                  </a:lnTo>
                  <a:close/>
                  <a:moveTo>
                    <a:pt x="143" y="160"/>
                  </a:moveTo>
                  <a:cubicBezTo>
                    <a:pt x="143" y="169"/>
                    <a:pt x="113" y="177"/>
                    <a:pt x="76" y="177"/>
                  </a:cubicBezTo>
                  <a:cubicBezTo>
                    <a:pt x="38" y="177"/>
                    <a:pt x="8" y="169"/>
                    <a:pt x="8" y="160"/>
                  </a:cubicBezTo>
                  <a:cubicBezTo>
                    <a:pt x="8" y="138"/>
                    <a:pt x="8" y="138"/>
                    <a:pt x="8" y="138"/>
                  </a:cubicBezTo>
                  <a:cubicBezTo>
                    <a:pt x="21" y="146"/>
                    <a:pt x="46" y="151"/>
                    <a:pt x="76" y="151"/>
                  </a:cubicBezTo>
                  <a:cubicBezTo>
                    <a:pt x="105" y="151"/>
                    <a:pt x="130" y="146"/>
                    <a:pt x="143" y="138"/>
                  </a:cubicBezTo>
                  <a:lnTo>
                    <a:pt x="143" y="160"/>
                  </a:lnTo>
                  <a:close/>
                  <a:moveTo>
                    <a:pt x="76" y="143"/>
                  </a:moveTo>
                  <a:cubicBezTo>
                    <a:pt x="38" y="143"/>
                    <a:pt x="8" y="135"/>
                    <a:pt x="8" y="126"/>
                  </a:cubicBezTo>
                  <a:cubicBezTo>
                    <a:pt x="8" y="125"/>
                    <a:pt x="9" y="123"/>
                    <a:pt x="10" y="122"/>
                  </a:cubicBezTo>
                  <a:cubicBezTo>
                    <a:pt x="23" y="130"/>
                    <a:pt x="48" y="135"/>
                    <a:pt x="76" y="135"/>
                  </a:cubicBezTo>
                  <a:cubicBezTo>
                    <a:pt x="103" y="135"/>
                    <a:pt x="128" y="130"/>
                    <a:pt x="141" y="122"/>
                  </a:cubicBezTo>
                  <a:cubicBezTo>
                    <a:pt x="142" y="123"/>
                    <a:pt x="143" y="125"/>
                    <a:pt x="143" y="126"/>
                  </a:cubicBezTo>
                  <a:cubicBezTo>
                    <a:pt x="143" y="135"/>
                    <a:pt x="113" y="143"/>
                    <a:pt x="76" y="143"/>
                  </a:cubicBezTo>
                  <a:close/>
                  <a:moveTo>
                    <a:pt x="143" y="109"/>
                  </a:moveTo>
                  <a:cubicBezTo>
                    <a:pt x="143" y="119"/>
                    <a:pt x="113" y="126"/>
                    <a:pt x="76" y="126"/>
                  </a:cubicBezTo>
                  <a:cubicBezTo>
                    <a:pt x="38" y="126"/>
                    <a:pt x="8" y="119"/>
                    <a:pt x="8" y="109"/>
                  </a:cubicBezTo>
                  <a:cubicBezTo>
                    <a:pt x="8" y="87"/>
                    <a:pt x="8" y="87"/>
                    <a:pt x="8" y="87"/>
                  </a:cubicBezTo>
                  <a:cubicBezTo>
                    <a:pt x="21" y="95"/>
                    <a:pt x="46" y="101"/>
                    <a:pt x="76" y="101"/>
                  </a:cubicBezTo>
                  <a:cubicBezTo>
                    <a:pt x="105" y="101"/>
                    <a:pt x="130" y="95"/>
                    <a:pt x="143" y="87"/>
                  </a:cubicBezTo>
                  <a:lnTo>
                    <a:pt x="143" y="109"/>
                  </a:lnTo>
                  <a:close/>
                  <a:moveTo>
                    <a:pt x="76" y="92"/>
                  </a:moveTo>
                  <a:cubicBezTo>
                    <a:pt x="38" y="92"/>
                    <a:pt x="8" y="85"/>
                    <a:pt x="8" y="75"/>
                  </a:cubicBezTo>
                  <a:cubicBezTo>
                    <a:pt x="8" y="74"/>
                    <a:pt x="9" y="73"/>
                    <a:pt x="10" y="71"/>
                  </a:cubicBezTo>
                  <a:cubicBezTo>
                    <a:pt x="23" y="79"/>
                    <a:pt x="48" y="84"/>
                    <a:pt x="76" y="84"/>
                  </a:cubicBezTo>
                  <a:cubicBezTo>
                    <a:pt x="103" y="84"/>
                    <a:pt x="128" y="79"/>
                    <a:pt x="141" y="71"/>
                  </a:cubicBezTo>
                  <a:cubicBezTo>
                    <a:pt x="142" y="73"/>
                    <a:pt x="143" y="74"/>
                    <a:pt x="143" y="75"/>
                  </a:cubicBezTo>
                  <a:cubicBezTo>
                    <a:pt x="143" y="85"/>
                    <a:pt x="113" y="92"/>
                    <a:pt x="76" y="92"/>
                  </a:cubicBezTo>
                  <a:close/>
                  <a:moveTo>
                    <a:pt x="143" y="59"/>
                  </a:moveTo>
                  <a:cubicBezTo>
                    <a:pt x="143" y="68"/>
                    <a:pt x="113" y="75"/>
                    <a:pt x="76" y="75"/>
                  </a:cubicBezTo>
                  <a:cubicBezTo>
                    <a:pt x="38" y="75"/>
                    <a:pt x="8" y="68"/>
                    <a:pt x="8" y="59"/>
                  </a:cubicBezTo>
                  <a:cubicBezTo>
                    <a:pt x="8" y="36"/>
                    <a:pt x="8" y="36"/>
                    <a:pt x="8" y="36"/>
                  </a:cubicBezTo>
                  <a:cubicBezTo>
                    <a:pt x="21" y="45"/>
                    <a:pt x="46" y="50"/>
                    <a:pt x="76" y="50"/>
                  </a:cubicBezTo>
                  <a:cubicBezTo>
                    <a:pt x="105" y="50"/>
                    <a:pt x="130" y="45"/>
                    <a:pt x="143" y="36"/>
                  </a:cubicBezTo>
                  <a:lnTo>
                    <a:pt x="143" y="59"/>
                  </a:lnTo>
                  <a:close/>
                  <a:moveTo>
                    <a:pt x="76" y="42"/>
                  </a:moveTo>
                  <a:cubicBezTo>
                    <a:pt x="38" y="42"/>
                    <a:pt x="8" y="34"/>
                    <a:pt x="8" y="25"/>
                  </a:cubicBezTo>
                  <a:cubicBezTo>
                    <a:pt x="8" y="16"/>
                    <a:pt x="38" y="8"/>
                    <a:pt x="76" y="8"/>
                  </a:cubicBezTo>
                  <a:cubicBezTo>
                    <a:pt x="113" y="8"/>
                    <a:pt x="143" y="16"/>
                    <a:pt x="143" y="25"/>
                  </a:cubicBezTo>
                  <a:cubicBezTo>
                    <a:pt x="143" y="34"/>
                    <a:pt x="113" y="42"/>
                    <a:pt x="76" y="42"/>
                  </a:cubicBezTo>
                  <a:close/>
                </a:path>
              </a:pathLst>
            </a:custGeom>
            <a:solidFill>
              <a:srgbClr val="FFFFFF"/>
            </a:solidFill>
            <a:ln>
              <a:noFill/>
            </a:ln>
          </p:spPr>
          <p:txBody>
            <a:bodyPr vert="horz" wrap="square" lIns="114300" tIns="57150" rIns="114300" bIns="57150" numCol="1" anchor="t" anchorCtr="0" compatLnSpc="1">
              <a:prstTxWarp prst="textNoShape">
                <a:avLst/>
              </a:prstTxWarp>
            </a:bodyPr>
            <a:lstStyle/>
            <a:p>
              <a:endParaRPr lang="en-US" sz="2250" dirty="0"/>
            </a:p>
          </p:txBody>
        </p:sp>
      </p:grpSp>
      <p:grpSp>
        <p:nvGrpSpPr>
          <p:cNvPr id="33" name="Group 32">
            <a:extLst>
              <a:ext uri="{FF2B5EF4-FFF2-40B4-BE49-F238E27FC236}">
                <a16:creationId xmlns:a16="http://schemas.microsoft.com/office/drawing/2014/main" id="{1119AE25-1007-794C-A230-627899252554}"/>
              </a:ext>
            </a:extLst>
          </p:cNvPr>
          <p:cNvGrpSpPr/>
          <p:nvPr/>
        </p:nvGrpSpPr>
        <p:grpSpPr>
          <a:xfrm>
            <a:off x="3027161" y="5634369"/>
            <a:ext cx="14580353" cy="1713290"/>
            <a:chOff x="1557878" y="3020424"/>
            <a:chExt cx="8748212" cy="1027974"/>
          </a:xfrm>
        </p:grpSpPr>
        <p:sp>
          <p:nvSpPr>
            <p:cNvPr id="34" name="TextBox 33">
              <a:extLst>
                <a:ext uri="{FF2B5EF4-FFF2-40B4-BE49-F238E27FC236}">
                  <a16:creationId xmlns:a16="http://schemas.microsoft.com/office/drawing/2014/main" id="{231F1E82-D028-C447-BE69-E5D9D7E6ADC0}"/>
                </a:ext>
              </a:extLst>
            </p:cNvPr>
            <p:cNvSpPr txBox="1"/>
            <p:nvPr/>
          </p:nvSpPr>
          <p:spPr>
            <a:xfrm>
              <a:off x="1572126" y="3020424"/>
              <a:ext cx="875432" cy="387799"/>
            </a:xfrm>
            <a:prstGeom prst="rect">
              <a:avLst/>
            </a:prstGeom>
            <a:noFill/>
          </p:spPr>
          <p:txBody>
            <a:bodyPr wrap="none" rtlCol="0">
              <a:spAutoFit/>
            </a:bodyPr>
            <a:lstStyle/>
            <a:p>
              <a:pPr algn="l"/>
              <a:r>
                <a:rPr lang="en-US" sz="3600" b="1" dirty="0">
                  <a:solidFill>
                    <a:schemeClr val="accent1"/>
                  </a:solidFill>
                  <a:latin typeface="Amazon Ember Heavy" panose="020B0603020204020204" pitchFamily="34" charset="0"/>
                  <a:ea typeface="Amazon Ember Heavy" panose="020B0603020204020204" pitchFamily="34" charset="0"/>
                  <a:cs typeface="Amazon Ember Heavy" panose="020B0603020204020204" pitchFamily="34" charset="0"/>
                </a:rPr>
                <a:t>DATA</a:t>
              </a:r>
            </a:p>
          </p:txBody>
        </p:sp>
        <p:sp>
          <p:nvSpPr>
            <p:cNvPr id="35" name="Rectangle 34">
              <a:extLst>
                <a:ext uri="{FF2B5EF4-FFF2-40B4-BE49-F238E27FC236}">
                  <a16:creationId xmlns:a16="http://schemas.microsoft.com/office/drawing/2014/main" id="{D5D9A5AE-C742-C045-81FA-96EE1511059E}"/>
                </a:ext>
              </a:extLst>
            </p:cNvPr>
            <p:cNvSpPr/>
            <p:nvPr/>
          </p:nvSpPr>
          <p:spPr>
            <a:xfrm>
              <a:off x="1557878" y="3328201"/>
              <a:ext cx="8748212" cy="720197"/>
            </a:xfrm>
            <a:prstGeom prst="rect">
              <a:avLst/>
            </a:prstGeom>
          </p:spPr>
          <p:txBody>
            <a:bodyPr wrap="square">
              <a:spAutoFit/>
            </a:bodyPr>
            <a:lstStyle/>
            <a:p>
              <a:pPr marL="476260" indent="-476260" algn="l" defTabSz="762015">
                <a:buClr>
                  <a:srgbClr val="595A5D"/>
                </a:buClr>
                <a:buSzPct val="100000"/>
                <a:buFont typeface="Arial" panose="020B0604020202020204" pitchFamily="34" charset="0"/>
                <a:buChar char="•"/>
              </a:pPr>
              <a:r>
                <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Insurance claims data purchased from data broker</a:t>
              </a:r>
            </a:p>
            <a:p>
              <a:pPr marL="476260" indent="-476260" algn="l" defTabSz="762015">
                <a:buClr>
                  <a:srgbClr val="595A5D"/>
                </a:buClr>
                <a:buSzPct val="100000"/>
                <a:buFont typeface="Arial" panose="020B0604020202020204" pitchFamily="34" charset="0"/>
                <a:buChar char="•"/>
              </a:pPr>
              <a:r>
                <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Clinical health records purchased from data broker</a:t>
              </a:r>
            </a:p>
          </p:txBody>
        </p:sp>
      </p:grpSp>
      <p:sp>
        <p:nvSpPr>
          <p:cNvPr id="36" name="Rectangle 35">
            <a:extLst>
              <a:ext uri="{FF2B5EF4-FFF2-40B4-BE49-F238E27FC236}">
                <a16:creationId xmlns:a16="http://schemas.microsoft.com/office/drawing/2014/main" id="{732280CC-01A4-A34A-B5A2-79227324B7EE}"/>
              </a:ext>
            </a:extLst>
          </p:cNvPr>
          <p:cNvSpPr/>
          <p:nvPr/>
        </p:nvSpPr>
        <p:spPr>
          <a:xfrm>
            <a:off x="3027163" y="9621145"/>
            <a:ext cx="13665953" cy="1200329"/>
          </a:xfrm>
          <a:prstGeom prst="rect">
            <a:avLst/>
          </a:prstGeom>
        </p:spPr>
        <p:txBody>
          <a:bodyPr wrap="square">
            <a:spAutoFit/>
          </a:bodyPr>
          <a:lstStyle/>
          <a:p>
            <a:pPr marL="476260" indent="-476260" algn="l" defTabSz="762015">
              <a:buFont typeface="Arial" panose="020B0604020202020204" pitchFamily="34" charset="0"/>
              <a:buChar char="•"/>
            </a:pPr>
            <a:r>
              <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NLP methods on Amazon </a:t>
            </a:r>
            <a:r>
              <a:rPr lang="en-US" altLang="en-US" sz="3600" dirty="0" err="1">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SageMaker</a:t>
            </a:r>
            <a:endPar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476260" indent="-476260" algn="l" defTabSz="762015">
              <a:buFont typeface="Arial" panose="020B0604020202020204" pitchFamily="34" charset="0"/>
              <a:buChar char="•"/>
            </a:pPr>
            <a:r>
              <a:rPr lang="en-US" altLang="en-US" sz="3600" dirty="0">
                <a:solidFill>
                  <a:schemeClr val="tx1">
                    <a:lumMod val="75000"/>
                    <a:lumOff val="2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Sequence of patient insurance claims codes predict outcomes</a:t>
            </a:r>
          </a:p>
        </p:txBody>
      </p:sp>
    </p:spTree>
    <p:extLst>
      <p:ext uri="{BB962C8B-B14F-4D97-AF65-F5344CB8AC3E}">
        <p14:creationId xmlns:p14="http://schemas.microsoft.com/office/powerpoint/2010/main" val="82671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27147" y="1011045"/>
            <a:ext cx="17671492" cy="1025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38094" rtlCol="0" anchor="ctr">
            <a:spAutoFit/>
          </a:bodyPr>
          <a:lstStyle/>
          <a:p>
            <a:r>
              <a:rPr lang="en-US" sz="6000" b="1" dirty="0">
                <a:latin typeface="Century Gothic" charset="0"/>
                <a:ea typeface="Century Gothic" charset="0"/>
                <a:cs typeface="Century Gothic" charset="0"/>
              </a:rPr>
              <a:t>Medical Diagnoses Trained from Historical Data</a:t>
            </a:r>
          </a:p>
        </p:txBody>
      </p:sp>
      <p:sp>
        <p:nvSpPr>
          <p:cNvPr id="12" name="TextBox 11">
            <a:extLst>
              <a:ext uri="{FF2B5EF4-FFF2-40B4-BE49-F238E27FC236}">
                <a16:creationId xmlns:a16="http://schemas.microsoft.com/office/drawing/2014/main" id="{F9557751-0EAC-D445-93BF-99C90C15FBBC}"/>
              </a:ext>
            </a:extLst>
          </p:cNvPr>
          <p:cNvSpPr txBox="1"/>
          <p:nvPr/>
        </p:nvSpPr>
        <p:spPr>
          <a:xfrm>
            <a:off x="4050270" y="12704955"/>
            <a:ext cx="1823561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3200" dirty="0"/>
              <a:t>Electronic Medical Record Based on Convolutional Neural Network. </a:t>
            </a:r>
            <a:r>
              <a:rPr lang="en-US" sz="3200" i="1" dirty="0"/>
              <a:t>Sci Rep</a:t>
            </a:r>
            <a:r>
              <a:rPr lang="en-US" sz="3200" dirty="0"/>
              <a:t> </a:t>
            </a:r>
            <a:r>
              <a:rPr lang="en-US" sz="3200" b="1" dirty="0"/>
              <a:t>8, </a:t>
            </a:r>
            <a:r>
              <a:rPr lang="en-US" sz="3200" dirty="0"/>
              <a:t>6329 (2018)</a:t>
            </a:r>
            <a:endParaRPr kumimoji="0" lang="en-US" sz="3200" b="0" i="0" strike="noStrike" cap="none" spc="0" normalizeH="0" baseline="0" dirty="0">
              <a:ln>
                <a:noFill/>
              </a:ln>
              <a:solidFill>
                <a:srgbClr val="FFFFFF"/>
              </a:solidFill>
              <a:effectLst/>
              <a:uFillTx/>
              <a:latin typeface="+mn-lt"/>
              <a:ea typeface="+mn-ea"/>
              <a:cs typeface="+mn-cs"/>
              <a:sym typeface="Helvetica Light"/>
            </a:endParaRPr>
          </a:p>
        </p:txBody>
      </p:sp>
      <p:pic>
        <p:nvPicPr>
          <p:cNvPr id="4" name="Picture 3">
            <a:extLst>
              <a:ext uri="{FF2B5EF4-FFF2-40B4-BE49-F238E27FC236}">
                <a16:creationId xmlns:a16="http://schemas.microsoft.com/office/drawing/2014/main" id="{45913743-2CA9-744B-88DF-A93A915EB1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270" y="2078037"/>
            <a:ext cx="17671492" cy="10274123"/>
          </a:xfrm>
          <a:prstGeom prst="rect">
            <a:avLst/>
          </a:prstGeom>
        </p:spPr>
      </p:pic>
    </p:spTree>
    <p:extLst>
      <p:ext uri="{BB962C8B-B14F-4D97-AF65-F5344CB8AC3E}">
        <p14:creationId xmlns:p14="http://schemas.microsoft.com/office/powerpoint/2010/main" val="202551954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0">
            <a:extLst>
              <a:ext uri="{FF2B5EF4-FFF2-40B4-BE49-F238E27FC236}">
                <a16:creationId xmlns:a16="http://schemas.microsoft.com/office/drawing/2014/main" id="{6F7EC7D3-062A-493A-8780-0CE5DF76D495}"/>
              </a:ext>
            </a:extLst>
          </p:cNvPr>
          <p:cNvSpPr/>
          <p:nvPr/>
        </p:nvSpPr>
        <p:spPr bwMode="auto">
          <a:xfrm>
            <a:off x="6040467" y="6868542"/>
            <a:ext cx="2571317" cy="2231381"/>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3200" dirty="0"/>
          </a:p>
        </p:txBody>
      </p:sp>
      <p:sp>
        <p:nvSpPr>
          <p:cNvPr id="6" name="Oval 5">
            <a:extLst>
              <a:ext uri="{FF2B5EF4-FFF2-40B4-BE49-F238E27FC236}">
                <a16:creationId xmlns:a16="http://schemas.microsoft.com/office/drawing/2014/main" id="{57090650-9593-45D8-A218-987BF75F2184}"/>
              </a:ext>
            </a:extLst>
          </p:cNvPr>
          <p:cNvSpPr>
            <a:spLocks noChangeAspect="1"/>
          </p:cNvSpPr>
          <p:nvPr/>
        </p:nvSpPr>
        <p:spPr bwMode="auto">
          <a:xfrm>
            <a:off x="3613181" y="6532211"/>
            <a:ext cx="2975755" cy="2975755"/>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3200" dirty="0">
                <a:solidFill>
                  <a:schemeClr val="bg1"/>
                </a:solidFill>
              </a:rPr>
              <a:t>Features</a:t>
            </a:r>
          </a:p>
        </p:txBody>
      </p:sp>
      <p:grpSp>
        <p:nvGrpSpPr>
          <p:cNvPr id="13" name="Group 12">
            <a:extLst>
              <a:ext uri="{FF2B5EF4-FFF2-40B4-BE49-F238E27FC236}">
                <a16:creationId xmlns:a16="http://schemas.microsoft.com/office/drawing/2014/main" id="{528A6CFE-3FAF-4286-B0B7-FD8115C7D486}"/>
              </a:ext>
            </a:extLst>
          </p:cNvPr>
          <p:cNvGrpSpPr/>
          <p:nvPr/>
        </p:nvGrpSpPr>
        <p:grpSpPr>
          <a:xfrm>
            <a:off x="1301637" y="8467573"/>
            <a:ext cx="956648" cy="1396527"/>
            <a:chOff x="780982" y="3367043"/>
            <a:chExt cx="358743" cy="523698"/>
          </a:xfrm>
        </p:grpSpPr>
        <p:pic>
          <p:nvPicPr>
            <p:cNvPr id="14" name="Picture 14" descr="Image result for drug icon">
              <a:extLst>
                <a:ext uri="{FF2B5EF4-FFF2-40B4-BE49-F238E27FC236}">
                  <a16:creationId xmlns:a16="http://schemas.microsoft.com/office/drawing/2014/main" id="{B5D1BF02-790C-4B42-917C-4CBC6210F08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780982" y="3531998"/>
              <a:ext cx="358743" cy="358743"/>
            </a:xfrm>
            <a:prstGeom prst="rect">
              <a:avLst/>
            </a:prstGeom>
            <a:solidFill>
              <a:srgbClr val="FFFFFF"/>
            </a:solidFill>
          </p:spPr>
        </p:pic>
        <p:sp>
          <p:nvSpPr>
            <p:cNvPr id="15" name="TextBox 14">
              <a:extLst>
                <a:ext uri="{FF2B5EF4-FFF2-40B4-BE49-F238E27FC236}">
                  <a16:creationId xmlns:a16="http://schemas.microsoft.com/office/drawing/2014/main" id="{FE65CC42-D19E-4B86-BC2E-BB2B7ED14B4C}"/>
                </a:ext>
              </a:extLst>
            </p:cNvPr>
            <p:cNvSpPr txBox="1"/>
            <p:nvPr/>
          </p:nvSpPr>
          <p:spPr>
            <a:xfrm>
              <a:off x="792992" y="3367043"/>
              <a:ext cx="342762" cy="157712"/>
            </a:xfrm>
            <a:prstGeom prst="rect">
              <a:avLst/>
            </a:prstGeom>
            <a:noFill/>
          </p:spPr>
          <p:txBody>
            <a:bodyPr wrap="none" rtlCol="0">
              <a:spAutoFit/>
            </a:bodyPr>
            <a:lstStyle/>
            <a:p>
              <a:r>
                <a:rPr lang="en-US" sz="2133" dirty="0">
                  <a:latin typeface="Helvetica Neue" charset="0"/>
                  <a:ea typeface="Helvetica Neue" charset="0"/>
                  <a:cs typeface="Helvetica Neue" charset="0"/>
                </a:rPr>
                <a:t>Drugs</a:t>
              </a:r>
            </a:p>
          </p:txBody>
        </p:sp>
      </p:grpSp>
      <p:grpSp>
        <p:nvGrpSpPr>
          <p:cNvPr id="22" name="Group 21">
            <a:extLst>
              <a:ext uri="{FF2B5EF4-FFF2-40B4-BE49-F238E27FC236}">
                <a16:creationId xmlns:a16="http://schemas.microsoft.com/office/drawing/2014/main" id="{F341BD97-DBF8-4B60-A9BF-0BBEC7C90CE5}"/>
              </a:ext>
            </a:extLst>
          </p:cNvPr>
          <p:cNvGrpSpPr/>
          <p:nvPr/>
        </p:nvGrpSpPr>
        <p:grpSpPr>
          <a:xfrm>
            <a:off x="681543" y="5452111"/>
            <a:ext cx="1471877" cy="1669667"/>
            <a:chOff x="1783850" y="1177042"/>
            <a:chExt cx="551954" cy="626125"/>
          </a:xfrm>
        </p:grpSpPr>
        <p:pic>
          <p:nvPicPr>
            <p:cNvPr id="23" name="Picture 6" descr="Image result for diagnosis icon">
              <a:extLst>
                <a:ext uri="{FF2B5EF4-FFF2-40B4-BE49-F238E27FC236}">
                  <a16:creationId xmlns:a16="http://schemas.microsoft.com/office/drawing/2014/main" id="{E1A2087C-FA6A-4BFB-A51C-B5DCF5DFC54E}"/>
                </a:ext>
              </a:extLst>
            </p:cNvPr>
            <p:cNvPicPr>
              <a:picLocks noChangeAspect="1" noChangeArrowheads="1"/>
            </p:cNvPicPr>
            <p:nvPr/>
          </p:nvPicPr>
          <p:blipFill>
            <a:blip r:embed="rId4" cstate="email">
              <a:biLevel thresh="75000"/>
              <a:extLst>
                <a:ext uri="{28A0092B-C50C-407E-A947-70E740481C1C}">
                  <a14:useLocalDpi xmlns:a14="http://schemas.microsoft.com/office/drawing/2010/main" val="0"/>
                </a:ext>
              </a:extLst>
            </a:blip>
            <a:srcRect/>
            <a:stretch>
              <a:fillRect/>
            </a:stretch>
          </p:blipFill>
          <p:spPr bwMode="auto">
            <a:xfrm>
              <a:off x="1832185" y="1372716"/>
              <a:ext cx="430451" cy="430451"/>
            </a:xfrm>
            <a:prstGeom prst="rect">
              <a:avLst/>
            </a:prstGeom>
            <a:solidFill>
              <a:srgbClr val="FFFFFF"/>
            </a:solidFill>
          </p:spPr>
        </p:pic>
        <p:sp>
          <p:nvSpPr>
            <p:cNvPr id="24" name="TextBox 23">
              <a:extLst>
                <a:ext uri="{FF2B5EF4-FFF2-40B4-BE49-F238E27FC236}">
                  <a16:creationId xmlns:a16="http://schemas.microsoft.com/office/drawing/2014/main" id="{3F479D35-E4C0-4A79-99B4-4289B140C2AB}"/>
                </a:ext>
              </a:extLst>
            </p:cNvPr>
            <p:cNvSpPr txBox="1"/>
            <p:nvPr/>
          </p:nvSpPr>
          <p:spPr>
            <a:xfrm>
              <a:off x="1783850" y="1177042"/>
              <a:ext cx="551954" cy="157711"/>
            </a:xfrm>
            <a:prstGeom prst="rect">
              <a:avLst/>
            </a:prstGeom>
            <a:noFill/>
          </p:spPr>
          <p:txBody>
            <a:bodyPr wrap="none" rtlCol="0">
              <a:spAutoFit/>
            </a:bodyPr>
            <a:lstStyle/>
            <a:p>
              <a:r>
                <a:rPr lang="en-US" sz="2133" dirty="0">
                  <a:latin typeface="Helvetica Neue" charset="0"/>
                  <a:ea typeface="Helvetica Neue" charset="0"/>
                  <a:cs typeface="Helvetica Neue" charset="0"/>
                </a:rPr>
                <a:t>Diagnoses</a:t>
              </a:r>
            </a:p>
          </p:txBody>
        </p:sp>
      </p:grpSp>
      <p:sp>
        <p:nvSpPr>
          <p:cNvPr id="25" name="TextBox 24">
            <a:extLst>
              <a:ext uri="{FF2B5EF4-FFF2-40B4-BE49-F238E27FC236}">
                <a16:creationId xmlns:a16="http://schemas.microsoft.com/office/drawing/2014/main" id="{A499C8FF-5C81-431D-A008-E51C3650768B}"/>
              </a:ext>
            </a:extLst>
          </p:cNvPr>
          <p:cNvSpPr txBox="1"/>
          <p:nvPr/>
        </p:nvSpPr>
        <p:spPr>
          <a:xfrm>
            <a:off x="7730861" y="5280797"/>
            <a:ext cx="3193216" cy="913199"/>
          </a:xfrm>
          <a:prstGeom prst="rect">
            <a:avLst/>
          </a:prstGeom>
          <a:noFill/>
        </p:spPr>
        <p:txBody>
          <a:bodyPr wrap="square" rtlCol="0">
            <a:spAutoFit/>
          </a:bodyPr>
          <a:lstStyle/>
          <a:p>
            <a:pPr algn="ctr"/>
            <a:r>
              <a:rPr lang="en-US" sz="2667" dirty="0">
                <a:latin typeface="Helvetica Neue" charset="0"/>
                <a:ea typeface="Helvetica Neue" charset="0"/>
                <a:cs typeface="Helvetica Neue" charset="0"/>
              </a:rPr>
              <a:t>Selection from associated data</a:t>
            </a:r>
          </a:p>
        </p:txBody>
      </p:sp>
      <p:sp>
        <p:nvSpPr>
          <p:cNvPr id="28" name="Right Arrow 67">
            <a:extLst>
              <a:ext uri="{FF2B5EF4-FFF2-40B4-BE49-F238E27FC236}">
                <a16:creationId xmlns:a16="http://schemas.microsoft.com/office/drawing/2014/main" id="{936E7319-7588-4455-9882-64BCD4CBDD72}"/>
              </a:ext>
            </a:extLst>
          </p:cNvPr>
          <p:cNvSpPr/>
          <p:nvPr/>
        </p:nvSpPr>
        <p:spPr bwMode="auto">
          <a:xfrm rot="1800000">
            <a:off x="2222715" y="6572641"/>
            <a:ext cx="1473973" cy="986824"/>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2133" dirty="0"/>
          </a:p>
        </p:txBody>
      </p:sp>
      <p:sp>
        <p:nvSpPr>
          <p:cNvPr id="29" name="Right Arrow 68">
            <a:extLst>
              <a:ext uri="{FF2B5EF4-FFF2-40B4-BE49-F238E27FC236}">
                <a16:creationId xmlns:a16="http://schemas.microsoft.com/office/drawing/2014/main" id="{A408A8F5-2444-4269-BF4E-D1F8CEF0D15D}"/>
              </a:ext>
            </a:extLst>
          </p:cNvPr>
          <p:cNvSpPr/>
          <p:nvPr/>
        </p:nvSpPr>
        <p:spPr bwMode="auto">
          <a:xfrm rot="3600000">
            <a:off x="3135782" y="5215279"/>
            <a:ext cx="1473973" cy="958429"/>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2133" dirty="0"/>
          </a:p>
        </p:txBody>
      </p:sp>
      <p:sp>
        <p:nvSpPr>
          <p:cNvPr id="30" name="Right Arrow 69">
            <a:extLst>
              <a:ext uri="{FF2B5EF4-FFF2-40B4-BE49-F238E27FC236}">
                <a16:creationId xmlns:a16="http://schemas.microsoft.com/office/drawing/2014/main" id="{E3693190-A76F-41A9-B0E1-80BCE2F3E9B5}"/>
              </a:ext>
            </a:extLst>
          </p:cNvPr>
          <p:cNvSpPr/>
          <p:nvPr/>
        </p:nvSpPr>
        <p:spPr bwMode="auto">
          <a:xfrm rot="18000000">
            <a:off x="3178256" y="9747557"/>
            <a:ext cx="1473973" cy="980224"/>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2133" dirty="0"/>
          </a:p>
        </p:txBody>
      </p:sp>
      <p:sp>
        <p:nvSpPr>
          <p:cNvPr id="36" name="TextBox 35">
            <a:extLst>
              <a:ext uri="{FF2B5EF4-FFF2-40B4-BE49-F238E27FC236}">
                <a16:creationId xmlns:a16="http://schemas.microsoft.com/office/drawing/2014/main" id="{3394B71A-8763-43C3-A379-76BCEDFD783C}"/>
              </a:ext>
            </a:extLst>
          </p:cNvPr>
          <p:cNvSpPr txBox="1"/>
          <p:nvPr/>
        </p:nvSpPr>
        <p:spPr>
          <a:xfrm>
            <a:off x="1948746" y="3469179"/>
            <a:ext cx="1595309" cy="420565"/>
          </a:xfrm>
          <a:prstGeom prst="rect">
            <a:avLst/>
          </a:prstGeom>
          <a:noFill/>
        </p:spPr>
        <p:txBody>
          <a:bodyPr wrap="none" rtlCol="0">
            <a:spAutoFit/>
          </a:bodyPr>
          <a:lstStyle>
            <a:defPPr>
              <a:defRPr lang="en-US"/>
            </a:defPPr>
            <a:lvl1pPr>
              <a:defRPr sz="1200"/>
            </a:lvl1pPr>
          </a:lstStyle>
          <a:p>
            <a:r>
              <a:rPr lang="en-US" sz="2133" dirty="0">
                <a:latin typeface="Helvetica Neue" charset="0"/>
                <a:ea typeface="Helvetica Neue" charset="0"/>
                <a:cs typeface="Helvetica Neue" charset="0"/>
              </a:rPr>
              <a:t>Procedures</a:t>
            </a:r>
          </a:p>
        </p:txBody>
      </p:sp>
      <p:pic>
        <p:nvPicPr>
          <p:cNvPr id="37" name="Picture 36">
            <a:extLst>
              <a:ext uri="{FF2B5EF4-FFF2-40B4-BE49-F238E27FC236}">
                <a16:creationId xmlns:a16="http://schemas.microsoft.com/office/drawing/2014/main" id="{0AF7419B-F0CB-45AF-A15D-624D6435D4FC}"/>
              </a:ext>
            </a:extLst>
          </p:cNvPr>
          <p:cNvPicPr>
            <a:picLocks noChangeAspect="1"/>
          </p:cNvPicPr>
          <p:nvPr/>
        </p:nvPicPr>
        <p:blipFill>
          <a:blip r:embed="rId5"/>
          <a:stretch>
            <a:fillRect/>
          </a:stretch>
        </p:blipFill>
        <p:spPr>
          <a:xfrm>
            <a:off x="2196562" y="4035059"/>
            <a:ext cx="1086077" cy="1086077"/>
          </a:xfrm>
          <a:prstGeom prst="rect">
            <a:avLst/>
          </a:prstGeom>
          <a:solidFill>
            <a:schemeClr val="tx1"/>
          </a:solidFill>
        </p:spPr>
      </p:pic>
      <p:sp>
        <p:nvSpPr>
          <p:cNvPr id="42" name="Right Arrow 120">
            <a:extLst>
              <a:ext uri="{FF2B5EF4-FFF2-40B4-BE49-F238E27FC236}">
                <a16:creationId xmlns:a16="http://schemas.microsoft.com/office/drawing/2014/main" id="{B87BA145-A050-4277-9BA8-1682E3CF3654}"/>
              </a:ext>
            </a:extLst>
          </p:cNvPr>
          <p:cNvSpPr/>
          <p:nvPr/>
        </p:nvSpPr>
        <p:spPr bwMode="auto">
          <a:xfrm rot="19800000">
            <a:off x="10412653" y="6026512"/>
            <a:ext cx="1887979" cy="1024053"/>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3200" dirty="0"/>
          </a:p>
        </p:txBody>
      </p:sp>
      <p:grpSp>
        <p:nvGrpSpPr>
          <p:cNvPr id="48" name="Group 47">
            <a:extLst>
              <a:ext uri="{FF2B5EF4-FFF2-40B4-BE49-F238E27FC236}">
                <a16:creationId xmlns:a16="http://schemas.microsoft.com/office/drawing/2014/main" id="{D32EB7E9-16AD-43FF-A969-18DC1F0D4594}"/>
              </a:ext>
            </a:extLst>
          </p:cNvPr>
          <p:cNvGrpSpPr/>
          <p:nvPr/>
        </p:nvGrpSpPr>
        <p:grpSpPr>
          <a:xfrm flipH="1">
            <a:off x="14841050" y="11064277"/>
            <a:ext cx="3347917" cy="1986704"/>
            <a:chOff x="239796" y="3228127"/>
            <a:chExt cx="1261440" cy="745014"/>
          </a:xfrm>
        </p:grpSpPr>
        <p:pic>
          <p:nvPicPr>
            <p:cNvPr id="49" name="Picture 14" descr="Image result for drug icon">
              <a:extLst>
                <a:ext uri="{FF2B5EF4-FFF2-40B4-BE49-F238E27FC236}">
                  <a16:creationId xmlns:a16="http://schemas.microsoft.com/office/drawing/2014/main" id="{4B3A41BF-7FC7-49F9-9C75-73665892A5D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812051" y="3614398"/>
              <a:ext cx="358743" cy="358743"/>
            </a:xfrm>
            <a:prstGeom prst="rect">
              <a:avLst/>
            </a:prstGeom>
            <a:solidFill>
              <a:srgbClr val="FFFFFF"/>
            </a:solidFill>
          </p:spPr>
        </p:pic>
        <p:sp>
          <p:nvSpPr>
            <p:cNvPr id="50" name="TextBox 49">
              <a:extLst>
                <a:ext uri="{FF2B5EF4-FFF2-40B4-BE49-F238E27FC236}">
                  <a16:creationId xmlns:a16="http://schemas.microsoft.com/office/drawing/2014/main" id="{B70A964B-AE60-4213-8A2C-EE502F5E0701}"/>
                </a:ext>
              </a:extLst>
            </p:cNvPr>
            <p:cNvSpPr txBox="1"/>
            <p:nvPr/>
          </p:nvSpPr>
          <p:spPr>
            <a:xfrm>
              <a:off x="239796" y="3228127"/>
              <a:ext cx="1261440" cy="311624"/>
            </a:xfrm>
            <a:prstGeom prst="rect">
              <a:avLst/>
            </a:prstGeom>
            <a:noFill/>
          </p:spPr>
          <p:txBody>
            <a:bodyPr wrap="square" rtlCol="0">
              <a:spAutoFit/>
            </a:bodyPr>
            <a:lstStyle/>
            <a:p>
              <a:pPr algn="ctr"/>
              <a:r>
                <a:rPr lang="en-US" sz="2400" dirty="0">
                  <a:latin typeface="Helvetica Neue" charset="0"/>
                  <a:ea typeface="Helvetica Neue" charset="0"/>
                  <a:cs typeface="Helvetica Neue" charset="0"/>
                </a:rPr>
                <a:t>Medication </a:t>
              </a:r>
            </a:p>
            <a:p>
              <a:pPr algn="ctr"/>
              <a:r>
                <a:rPr lang="en-US" sz="2400" dirty="0">
                  <a:latin typeface="Helvetica Neue" charset="0"/>
                  <a:ea typeface="Helvetica Neue" charset="0"/>
                  <a:cs typeface="Helvetica Neue" charset="0"/>
                </a:rPr>
                <a:t>Embedding Features</a:t>
              </a:r>
            </a:p>
          </p:txBody>
        </p:sp>
      </p:grpSp>
      <p:sp>
        <p:nvSpPr>
          <p:cNvPr id="56" name="Rectangle 55">
            <a:extLst>
              <a:ext uri="{FF2B5EF4-FFF2-40B4-BE49-F238E27FC236}">
                <a16:creationId xmlns:a16="http://schemas.microsoft.com/office/drawing/2014/main" id="{AD835CB7-5BB3-4253-B450-EF108FA6331C}"/>
              </a:ext>
            </a:extLst>
          </p:cNvPr>
          <p:cNvSpPr/>
          <p:nvPr/>
        </p:nvSpPr>
        <p:spPr>
          <a:xfrm flipH="1">
            <a:off x="15420776" y="3645269"/>
            <a:ext cx="1750800" cy="420564"/>
          </a:xfrm>
          <a:prstGeom prst="rect">
            <a:avLst/>
          </a:prstGeom>
        </p:spPr>
        <p:txBody>
          <a:bodyPr wrap="none">
            <a:spAutoFit/>
          </a:bodyPr>
          <a:lstStyle/>
          <a:p>
            <a:r>
              <a:rPr lang="en-US" sz="2133" dirty="0">
                <a:latin typeface="Helvetica Neue" charset="0"/>
                <a:ea typeface="Helvetica Neue" charset="0"/>
                <a:cs typeface="Helvetica Neue" charset="0"/>
              </a:rPr>
              <a:t> Provider tag</a:t>
            </a:r>
          </a:p>
        </p:txBody>
      </p:sp>
      <p:grpSp>
        <p:nvGrpSpPr>
          <p:cNvPr id="58" name="Group 57">
            <a:extLst>
              <a:ext uri="{FF2B5EF4-FFF2-40B4-BE49-F238E27FC236}">
                <a16:creationId xmlns:a16="http://schemas.microsoft.com/office/drawing/2014/main" id="{23B730BF-46DB-4EC8-A7CE-74629CC5B73B}"/>
              </a:ext>
            </a:extLst>
          </p:cNvPr>
          <p:cNvGrpSpPr/>
          <p:nvPr/>
        </p:nvGrpSpPr>
        <p:grpSpPr>
          <a:xfrm flipH="1">
            <a:off x="12571851" y="9135117"/>
            <a:ext cx="3347920" cy="2187216"/>
            <a:chOff x="199918" y="1425143"/>
            <a:chExt cx="1261438" cy="820206"/>
          </a:xfrm>
        </p:grpSpPr>
        <p:sp>
          <p:nvSpPr>
            <p:cNvPr id="59" name="TextBox 58">
              <a:extLst>
                <a:ext uri="{FF2B5EF4-FFF2-40B4-BE49-F238E27FC236}">
                  <a16:creationId xmlns:a16="http://schemas.microsoft.com/office/drawing/2014/main" id="{A75D1F70-09B0-489F-A16A-B820D654446F}"/>
                </a:ext>
              </a:extLst>
            </p:cNvPr>
            <p:cNvSpPr txBox="1"/>
            <p:nvPr/>
          </p:nvSpPr>
          <p:spPr>
            <a:xfrm>
              <a:off x="199918" y="1425143"/>
              <a:ext cx="1261438" cy="311624"/>
            </a:xfrm>
            <a:prstGeom prst="rect">
              <a:avLst/>
            </a:prstGeom>
            <a:noFill/>
          </p:spPr>
          <p:txBody>
            <a:bodyPr wrap="square" rtlCol="0">
              <a:spAutoFit/>
            </a:bodyPr>
            <a:lstStyle>
              <a:defPPr>
                <a:defRPr lang="en-US"/>
              </a:defPPr>
              <a:lvl1pPr>
                <a:defRPr sz="1200"/>
              </a:lvl1pPr>
            </a:lstStyle>
            <a:p>
              <a:pPr algn="ctr"/>
              <a:r>
                <a:rPr lang="en-US" sz="2400" dirty="0">
                  <a:latin typeface="Helvetica Neue" charset="0"/>
                  <a:ea typeface="Helvetica Neue" charset="0"/>
                  <a:cs typeface="Helvetica Neue" charset="0"/>
                </a:rPr>
                <a:t>Procedure Embedding Features</a:t>
              </a:r>
            </a:p>
          </p:txBody>
        </p:sp>
        <p:pic>
          <p:nvPicPr>
            <p:cNvPr id="60" name="Picture 59">
              <a:extLst>
                <a:ext uri="{FF2B5EF4-FFF2-40B4-BE49-F238E27FC236}">
                  <a16:creationId xmlns:a16="http://schemas.microsoft.com/office/drawing/2014/main" id="{7621DDCD-8F3A-4B6D-AA10-CCB6BB65B227}"/>
                </a:ext>
              </a:extLst>
            </p:cNvPr>
            <p:cNvPicPr>
              <a:picLocks noChangeAspect="1"/>
            </p:cNvPicPr>
            <p:nvPr/>
          </p:nvPicPr>
          <p:blipFill>
            <a:blip r:embed="rId5"/>
            <a:stretch>
              <a:fillRect/>
            </a:stretch>
          </p:blipFill>
          <p:spPr>
            <a:xfrm>
              <a:off x="608744" y="1838070"/>
              <a:ext cx="407279" cy="407279"/>
            </a:xfrm>
            <a:prstGeom prst="rect">
              <a:avLst/>
            </a:prstGeom>
            <a:solidFill>
              <a:srgbClr val="FFFFFF"/>
            </a:solidFill>
          </p:spPr>
        </p:pic>
      </p:grpSp>
      <p:sp>
        <p:nvSpPr>
          <p:cNvPr id="61" name="Rounded Rectangle 47">
            <a:extLst>
              <a:ext uri="{FF2B5EF4-FFF2-40B4-BE49-F238E27FC236}">
                <a16:creationId xmlns:a16="http://schemas.microsoft.com/office/drawing/2014/main" id="{5FEC38AE-8733-4E9F-B431-A121ACC2A3FC}"/>
              </a:ext>
            </a:extLst>
          </p:cNvPr>
          <p:cNvSpPr/>
          <p:nvPr/>
        </p:nvSpPr>
        <p:spPr>
          <a:xfrm>
            <a:off x="12206521" y="2747603"/>
            <a:ext cx="8223368" cy="38641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334" dirty="0">
              <a:solidFill>
                <a:schemeClr val="tx1"/>
              </a:solidFill>
            </a:endParaRPr>
          </a:p>
        </p:txBody>
      </p:sp>
      <p:sp>
        <p:nvSpPr>
          <p:cNvPr id="62" name="Rounded Rectangle 121">
            <a:extLst>
              <a:ext uri="{FF2B5EF4-FFF2-40B4-BE49-F238E27FC236}">
                <a16:creationId xmlns:a16="http://schemas.microsoft.com/office/drawing/2014/main" id="{54F2F21D-6BD8-482C-9453-5D6B671867E8}"/>
              </a:ext>
            </a:extLst>
          </p:cNvPr>
          <p:cNvSpPr/>
          <p:nvPr/>
        </p:nvSpPr>
        <p:spPr>
          <a:xfrm>
            <a:off x="14641752" y="2423288"/>
            <a:ext cx="3233568" cy="6812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bg1"/>
                </a:solidFill>
              </a:rPr>
              <a:t>Additional features</a:t>
            </a:r>
          </a:p>
        </p:txBody>
      </p:sp>
      <p:grpSp>
        <p:nvGrpSpPr>
          <p:cNvPr id="75" name="Group 74">
            <a:extLst>
              <a:ext uri="{FF2B5EF4-FFF2-40B4-BE49-F238E27FC236}">
                <a16:creationId xmlns:a16="http://schemas.microsoft.com/office/drawing/2014/main" id="{3A2727C0-5C7A-48B5-B8C0-033350DB6177}"/>
              </a:ext>
            </a:extLst>
          </p:cNvPr>
          <p:cNvGrpSpPr/>
          <p:nvPr/>
        </p:nvGrpSpPr>
        <p:grpSpPr>
          <a:xfrm>
            <a:off x="16891984" y="9186863"/>
            <a:ext cx="3046027" cy="2098789"/>
            <a:chOff x="6707793" y="985486"/>
            <a:chExt cx="1142260" cy="787046"/>
          </a:xfrm>
        </p:grpSpPr>
        <p:sp>
          <p:nvSpPr>
            <p:cNvPr id="54" name="TextBox 53">
              <a:extLst>
                <a:ext uri="{FF2B5EF4-FFF2-40B4-BE49-F238E27FC236}">
                  <a16:creationId xmlns:a16="http://schemas.microsoft.com/office/drawing/2014/main" id="{13EE4823-594E-486F-A340-5BEC83F3484D}"/>
                </a:ext>
              </a:extLst>
            </p:cNvPr>
            <p:cNvSpPr txBox="1"/>
            <p:nvPr/>
          </p:nvSpPr>
          <p:spPr>
            <a:xfrm flipH="1">
              <a:off x="6707793" y="985486"/>
              <a:ext cx="1142260" cy="311624"/>
            </a:xfrm>
            <a:prstGeom prst="rect">
              <a:avLst/>
            </a:prstGeom>
            <a:noFill/>
          </p:spPr>
          <p:txBody>
            <a:bodyPr wrap="none" rtlCol="0">
              <a:spAutoFit/>
            </a:bodyPr>
            <a:lstStyle/>
            <a:p>
              <a:pPr algn="ctr"/>
              <a:r>
                <a:rPr lang="en-US" sz="2400" dirty="0">
                  <a:latin typeface="Helvetica Neue" charset="0"/>
                  <a:ea typeface="Helvetica Neue" charset="0"/>
                  <a:cs typeface="Helvetica Neue" charset="0"/>
                </a:rPr>
                <a:t>Diagnosis </a:t>
              </a:r>
            </a:p>
            <a:p>
              <a:pPr algn="ctr"/>
              <a:r>
                <a:rPr lang="en-US" sz="2400" dirty="0">
                  <a:latin typeface="Helvetica Neue" charset="0"/>
                  <a:ea typeface="Helvetica Neue" charset="0"/>
                  <a:cs typeface="Helvetica Neue" charset="0"/>
                </a:rPr>
                <a:t>Embedding Features</a:t>
              </a:r>
            </a:p>
          </p:txBody>
        </p:sp>
        <p:pic>
          <p:nvPicPr>
            <p:cNvPr id="63" name="Picture 6" descr="Image result for diagnosis icon">
              <a:extLst>
                <a:ext uri="{FF2B5EF4-FFF2-40B4-BE49-F238E27FC236}">
                  <a16:creationId xmlns:a16="http://schemas.microsoft.com/office/drawing/2014/main" id="{527B49FD-AE74-4E12-BD71-24A22A7C8659}"/>
                </a:ext>
              </a:extLst>
            </p:cNvPr>
            <p:cNvPicPr>
              <a:picLocks noChangeAspect="1" noChangeArrowheads="1"/>
            </p:cNvPicPr>
            <p:nvPr/>
          </p:nvPicPr>
          <p:blipFill>
            <a:blip r:embed="rId6" cstate="email">
              <a:biLevel thresh="75000"/>
              <a:extLst>
                <a:ext uri="{28A0092B-C50C-407E-A947-70E740481C1C}">
                  <a14:useLocalDpi xmlns:a14="http://schemas.microsoft.com/office/drawing/2010/main" val="0"/>
                </a:ext>
              </a:extLst>
            </a:blip>
            <a:srcRect/>
            <a:stretch>
              <a:fillRect/>
            </a:stretch>
          </p:blipFill>
          <p:spPr bwMode="auto">
            <a:xfrm>
              <a:off x="7035492" y="1342081"/>
              <a:ext cx="486858" cy="430451"/>
            </a:xfrm>
            <a:prstGeom prst="rect">
              <a:avLst/>
            </a:prstGeom>
            <a:solidFill>
              <a:srgbClr val="FFFFFF"/>
            </a:solidFill>
          </p:spPr>
        </p:pic>
      </p:grpSp>
      <p:pic>
        <p:nvPicPr>
          <p:cNvPr id="69" name="Graphic 68" descr="Workflow">
            <a:extLst>
              <a:ext uri="{FF2B5EF4-FFF2-40B4-BE49-F238E27FC236}">
                <a16:creationId xmlns:a16="http://schemas.microsoft.com/office/drawing/2014/main" id="{9ABA6CDE-D54E-445D-ABAD-D3728B4D3E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84635" y="8273155"/>
            <a:ext cx="1421461" cy="1421461"/>
          </a:xfrm>
          <a:prstGeom prst="rect">
            <a:avLst/>
          </a:prstGeom>
        </p:spPr>
      </p:pic>
      <p:sp>
        <p:nvSpPr>
          <p:cNvPr id="70" name="TextBox 69">
            <a:extLst>
              <a:ext uri="{FF2B5EF4-FFF2-40B4-BE49-F238E27FC236}">
                <a16:creationId xmlns:a16="http://schemas.microsoft.com/office/drawing/2014/main" id="{9DA27C24-932B-4A66-8801-8A7211D3F826}"/>
              </a:ext>
            </a:extLst>
          </p:cNvPr>
          <p:cNvSpPr txBox="1"/>
          <p:nvPr/>
        </p:nvSpPr>
        <p:spPr>
          <a:xfrm>
            <a:off x="7998760" y="9770700"/>
            <a:ext cx="3193216" cy="1323632"/>
          </a:xfrm>
          <a:prstGeom prst="rect">
            <a:avLst/>
          </a:prstGeom>
          <a:noFill/>
        </p:spPr>
        <p:txBody>
          <a:bodyPr wrap="square" rtlCol="0">
            <a:spAutoFit/>
          </a:bodyPr>
          <a:lstStyle/>
          <a:p>
            <a:pPr algn="ctr"/>
            <a:r>
              <a:rPr lang="en-US" sz="2667" dirty="0">
                <a:latin typeface="Helvetica Neue" charset="0"/>
                <a:ea typeface="Helvetica Neue" charset="0"/>
                <a:cs typeface="Helvetica Neue" charset="0"/>
              </a:rPr>
              <a:t>Medical Events</a:t>
            </a:r>
          </a:p>
          <a:p>
            <a:pPr algn="ctr"/>
            <a:r>
              <a:rPr lang="en-US" sz="2667" dirty="0">
                <a:latin typeface="Helvetica Neue" charset="0"/>
                <a:ea typeface="Helvetica Neue" charset="0"/>
                <a:cs typeface="Helvetica Neue" charset="0"/>
              </a:rPr>
              <a:t>Embeddings Generation</a:t>
            </a:r>
          </a:p>
        </p:txBody>
      </p:sp>
      <p:sp>
        <p:nvSpPr>
          <p:cNvPr id="74" name="Right Arrow 120">
            <a:extLst>
              <a:ext uri="{FF2B5EF4-FFF2-40B4-BE49-F238E27FC236}">
                <a16:creationId xmlns:a16="http://schemas.microsoft.com/office/drawing/2014/main" id="{976E98DE-7D64-4DD3-BF49-E17F51C758A6}"/>
              </a:ext>
            </a:extLst>
          </p:cNvPr>
          <p:cNvSpPr/>
          <p:nvPr/>
        </p:nvSpPr>
        <p:spPr bwMode="auto">
          <a:xfrm rot="1800000" flipV="1">
            <a:off x="10427763" y="8995942"/>
            <a:ext cx="1887979" cy="1024053"/>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3200" dirty="0"/>
          </a:p>
        </p:txBody>
      </p:sp>
      <p:sp>
        <p:nvSpPr>
          <p:cNvPr id="80" name="TextBox 79">
            <a:extLst>
              <a:ext uri="{FF2B5EF4-FFF2-40B4-BE49-F238E27FC236}">
                <a16:creationId xmlns:a16="http://schemas.microsoft.com/office/drawing/2014/main" id="{86FA4D2D-F805-4A61-854B-1222EB8A4BD3}"/>
              </a:ext>
            </a:extLst>
          </p:cNvPr>
          <p:cNvSpPr txBox="1"/>
          <p:nvPr/>
        </p:nvSpPr>
        <p:spPr>
          <a:xfrm>
            <a:off x="18083363" y="3614475"/>
            <a:ext cx="1124026" cy="420564"/>
          </a:xfrm>
          <a:prstGeom prst="rect">
            <a:avLst/>
          </a:prstGeom>
          <a:noFill/>
        </p:spPr>
        <p:txBody>
          <a:bodyPr wrap="none" rtlCol="0">
            <a:spAutoFit/>
          </a:bodyPr>
          <a:lstStyle/>
          <a:p>
            <a:pPr algn="ctr"/>
            <a:r>
              <a:rPr lang="en-US" sz="2133" dirty="0">
                <a:latin typeface="Helvetica Neue" charset="0"/>
                <a:ea typeface="Helvetica Neue" charset="0"/>
                <a:cs typeface="Helvetica Neue" charset="0"/>
              </a:rPr>
              <a:t>Site tag</a:t>
            </a:r>
          </a:p>
        </p:txBody>
      </p:sp>
      <p:sp>
        <p:nvSpPr>
          <p:cNvPr id="86" name="Rounded Rectangle 47">
            <a:extLst>
              <a:ext uri="{FF2B5EF4-FFF2-40B4-BE49-F238E27FC236}">
                <a16:creationId xmlns:a16="http://schemas.microsoft.com/office/drawing/2014/main" id="{B89BEC84-C3C3-4062-A213-E3B11B156829}"/>
              </a:ext>
            </a:extLst>
          </p:cNvPr>
          <p:cNvSpPr/>
          <p:nvPr/>
        </p:nvSpPr>
        <p:spPr>
          <a:xfrm>
            <a:off x="12184167" y="8208920"/>
            <a:ext cx="8223368" cy="51302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3334" dirty="0">
              <a:solidFill>
                <a:schemeClr val="tx1"/>
              </a:solidFill>
            </a:endParaRPr>
          </a:p>
        </p:txBody>
      </p:sp>
      <p:sp>
        <p:nvSpPr>
          <p:cNvPr id="87" name="Rounded Rectangle 121">
            <a:extLst>
              <a:ext uri="{FF2B5EF4-FFF2-40B4-BE49-F238E27FC236}">
                <a16:creationId xmlns:a16="http://schemas.microsoft.com/office/drawing/2014/main" id="{229187DA-D99F-41EB-BA97-D85355DBDF72}"/>
              </a:ext>
            </a:extLst>
          </p:cNvPr>
          <p:cNvSpPr/>
          <p:nvPr/>
        </p:nvSpPr>
        <p:spPr>
          <a:xfrm>
            <a:off x="14818693" y="7849891"/>
            <a:ext cx="3233568" cy="68120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solidFill>
                  <a:schemeClr val="bg1"/>
                </a:solidFill>
              </a:rPr>
              <a:t>medical event features</a:t>
            </a:r>
          </a:p>
        </p:txBody>
      </p:sp>
      <p:sp>
        <p:nvSpPr>
          <p:cNvPr id="89" name="Right Arrow 120">
            <a:extLst>
              <a:ext uri="{FF2B5EF4-FFF2-40B4-BE49-F238E27FC236}">
                <a16:creationId xmlns:a16="http://schemas.microsoft.com/office/drawing/2014/main" id="{4B5E798A-963F-4863-9C59-C22159A1AFBD}"/>
              </a:ext>
            </a:extLst>
          </p:cNvPr>
          <p:cNvSpPr/>
          <p:nvPr/>
        </p:nvSpPr>
        <p:spPr bwMode="auto">
          <a:xfrm rot="19800000">
            <a:off x="20455733" y="8808808"/>
            <a:ext cx="1887979" cy="1024053"/>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3200" dirty="0"/>
          </a:p>
        </p:txBody>
      </p:sp>
      <p:sp>
        <p:nvSpPr>
          <p:cNvPr id="90" name="Oval 89">
            <a:extLst>
              <a:ext uri="{FF2B5EF4-FFF2-40B4-BE49-F238E27FC236}">
                <a16:creationId xmlns:a16="http://schemas.microsoft.com/office/drawing/2014/main" id="{2C542546-E2EA-4237-8247-AC7EE3651B3B}"/>
              </a:ext>
            </a:extLst>
          </p:cNvPr>
          <p:cNvSpPr>
            <a:spLocks noChangeAspect="1"/>
          </p:cNvSpPr>
          <p:nvPr/>
        </p:nvSpPr>
        <p:spPr bwMode="auto">
          <a:xfrm>
            <a:off x="21990921" y="6891388"/>
            <a:ext cx="2102280" cy="210228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3200" dirty="0">
                <a:solidFill>
                  <a:schemeClr val="bg1"/>
                </a:solidFill>
              </a:rPr>
              <a:t>Model</a:t>
            </a:r>
          </a:p>
        </p:txBody>
      </p:sp>
      <p:sp>
        <p:nvSpPr>
          <p:cNvPr id="91" name="Right Arrow 67">
            <a:extLst>
              <a:ext uri="{FF2B5EF4-FFF2-40B4-BE49-F238E27FC236}">
                <a16:creationId xmlns:a16="http://schemas.microsoft.com/office/drawing/2014/main" id="{D8CA25AD-2B81-468B-ADBE-EFAAB2F7EFF8}"/>
              </a:ext>
            </a:extLst>
          </p:cNvPr>
          <p:cNvSpPr/>
          <p:nvPr/>
        </p:nvSpPr>
        <p:spPr bwMode="auto">
          <a:xfrm rot="19800000" flipV="1">
            <a:off x="2161280" y="8266649"/>
            <a:ext cx="1473973" cy="986824"/>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2133" dirty="0"/>
          </a:p>
        </p:txBody>
      </p:sp>
      <p:sp>
        <p:nvSpPr>
          <p:cNvPr id="92" name="Title 1">
            <a:extLst>
              <a:ext uri="{FF2B5EF4-FFF2-40B4-BE49-F238E27FC236}">
                <a16:creationId xmlns:a16="http://schemas.microsoft.com/office/drawing/2014/main" id="{3EAFD186-BE45-429B-9020-A61D8CAFB0A9}"/>
              </a:ext>
            </a:extLst>
          </p:cNvPr>
          <p:cNvSpPr txBox="1">
            <a:spLocks/>
          </p:cNvSpPr>
          <p:nvPr/>
        </p:nvSpPr>
        <p:spPr>
          <a:xfrm>
            <a:off x="750579" y="212600"/>
            <a:ext cx="22080000" cy="1884635"/>
          </a:xfrm>
          <a:prstGeom prst="rect">
            <a:avLst/>
          </a:prstGeom>
        </p:spPr>
        <p:txBody>
          <a:bodyPr vert="horz"/>
          <a:lstStyle>
            <a:lvl1pPr algn="l" defTabSz="457200" rtl="0" eaLnBrk="1" latinLnBrk="0" hangingPunct="1">
              <a:lnSpc>
                <a:spcPct val="100000"/>
              </a:lnSpc>
              <a:spcBef>
                <a:spcPct val="0"/>
              </a:spcBef>
              <a:buNone/>
              <a:defRPr sz="2400" b="1" kern="1200" baseline="0">
                <a:solidFill>
                  <a:schemeClr val="tx2"/>
                </a:solidFill>
                <a:latin typeface="Arial" pitchFamily="34" charset="0"/>
                <a:ea typeface="+mj-ea"/>
                <a:cs typeface="Arial" pitchFamily="34" charset="0"/>
              </a:defRPr>
            </a:lvl1pPr>
          </a:lstStyle>
          <a:p>
            <a:r>
              <a:rPr lang="en-US" sz="6400" dirty="0">
                <a:solidFill>
                  <a:schemeClr val="tx1"/>
                </a:solidFill>
              </a:rPr>
              <a:t>Medical events were combined with additional features for machine learning models</a:t>
            </a:r>
          </a:p>
        </p:txBody>
      </p:sp>
      <p:sp>
        <p:nvSpPr>
          <p:cNvPr id="51" name="TextBox 50">
            <a:extLst>
              <a:ext uri="{FF2B5EF4-FFF2-40B4-BE49-F238E27FC236}">
                <a16:creationId xmlns:a16="http://schemas.microsoft.com/office/drawing/2014/main" id="{BBDCF845-0B2D-4B0E-8CD8-0317FD41931D}"/>
              </a:ext>
            </a:extLst>
          </p:cNvPr>
          <p:cNvSpPr txBox="1"/>
          <p:nvPr/>
        </p:nvSpPr>
        <p:spPr>
          <a:xfrm>
            <a:off x="13277482" y="3591955"/>
            <a:ext cx="1189749" cy="420564"/>
          </a:xfrm>
          <a:prstGeom prst="rect">
            <a:avLst/>
          </a:prstGeom>
          <a:noFill/>
        </p:spPr>
        <p:txBody>
          <a:bodyPr wrap="none" rtlCol="0">
            <a:spAutoFit/>
          </a:bodyPr>
          <a:lstStyle/>
          <a:p>
            <a:pPr algn="ctr"/>
            <a:r>
              <a:rPr lang="en-US" sz="2133" dirty="0">
                <a:latin typeface="Helvetica Neue" charset="0"/>
                <a:ea typeface="Helvetica Neue" charset="0"/>
                <a:cs typeface="Helvetica Neue" charset="0"/>
              </a:rPr>
              <a:t>Plan tag</a:t>
            </a:r>
          </a:p>
        </p:txBody>
      </p:sp>
      <p:sp>
        <p:nvSpPr>
          <p:cNvPr id="52" name="Right Arrow 120">
            <a:extLst>
              <a:ext uri="{FF2B5EF4-FFF2-40B4-BE49-F238E27FC236}">
                <a16:creationId xmlns:a16="http://schemas.microsoft.com/office/drawing/2014/main" id="{3A600CF3-1117-46BB-BC26-0E0CA27FBA2A}"/>
              </a:ext>
            </a:extLst>
          </p:cNvPr>
          <p:cNvSpPr/>
          <p:nvPr/>
        </p:nvSpPr>
        <p:spPr bwMode="auto">
          <a:xfrm rot="5400000" flipV="1">
            <a:off x="15906015" y="6733560"/>
            <a:ext cx="995629" cy="1024053"/>
          </a:xfrm>
          <a:prstGeom prst="rightArrow">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sz="3200" dirty="0"/>
          </a:p>
        </p:txBody>
      </p:sp>
      <p:pic>
        <p:nvPicPr>
          <p:cNvPr id="3" name="Graphic 2" descr="Contract">
            <a:extLst>
              <a:ext uri="{FF2B5EF4-FFF2-40B4-BE49-F238E27FC236}">
                <a16:creationId xmlns:a16="http://schemas.microsoft.com/office/drawing/2014/main" id="{F2C3D9D7-5E5D-4E37-AA0C-9BC577A10749}"/>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333389" y="4207035"/>
            <a:ext cx="1219200" cy="1219200"/>
          </a:xfrm>
          <a:prstGeom prst="rect">
            <a:avLst/>
          </a:prstGeom>
        </p:spPr>
      </p:pic>
      <p:pic>
        <p:nvPicPr>
          <p:cNvPr id="8" name="Graphic 7" descr="Magnifying glass">
            <a:extLst>
              <a:ext uri="{FF2B5EF4-FFF2-40B4-BE49-F238E27FC236}">
                <a16:creationId xmlns:a16="http://schemas.microsoft.com/office/drawing/2014/main" id="{B3AD1E0C-9B5C-40B8-9C43-7E159B525A03}"/>
              </a:ext>
            </a:extLst>
          </p:cNvPr>
          <p:cNvPicPr>
            <a:picLocks noChangeAspect="1"/>
          </p:cNvPicPr>
          <p:nvPr/>
        </p:nvPicPr>
        <p:blipFill>
          <a:blip r:embed="rId11" cstate="email">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51134" y="6241451"/>
            <a:ext cx="1329109" cy="1329109"/>
          </a:xfrm>
          <a:prstGeom prst="rect">
            <a:avLst/>
          </a:prstGeom>
        </p:spPr>
      </p:pic>
      <p:pic>
        <p:nvPicPr>
          <p:cNvPr id="10" name="Graphic 9" descr="Building">
            <a:extLst>
              <a:ext uri="{FF2B5EF4-FFF2-40B4-BE49-F238E27FC236}">
                <a16:creationId xmlns:a16="http://schemas.microsoft.com/office/drawing/2014/main" id="{85583F33-E1AA-4B7F-AB5A-927EBE9E1222}"/>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919262" y="4097126"/>
            <a:ext cx="1329109" cy="1329109"/>
          </a:xfrm>
          <a:prstGeom prst="rect">
            <a:avLst/>
          </a:prstGeom>
        </p:spPr>
      </p:pic>
      <p:pic>
        <p:nvPicPr>
          <p:cNvPr id="12" name="Graphic 11" descr="Stethoscope">
            <a:extLst>
              <a:ext uri="{FF2B5EF4-FFF2-40B4-BE49-F238E27FC236}">
                <a16:creationId xmlns:a16="http://schemas.microsoft.com/office/drawing/2014/main" id="{C03A7AB7-E012-47C8-BC36-A4973E639081}"/>
              </a:ext>
            </a:extLst>
          </p:cNvPr>
          <p:cNvPicPr>
            <a:picLocks noChangeAspect="1"/>
          </p:cNvPicPr>
          <p:nvPr/>
        </p:nvPicPr>
        <p:blipFill>
          <a:blip r:embed="rId15" cstate="email">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514254" y="4152080"/>
            <a:ext cx="1329109" cy="1329109"/>
          </a:xfrm>
          <a:prstGeom prst="rect">
            <a:avLst/>
          </a:prstGeom>
        </p:spPr>
      </p:pic>
      <p:grpSp>
        <p:nvGrpSpPr>
          <p:cNvPr id="2" name="Group 1">
            <a:extLst>
              <a:ext uri="{FF2B5EF4-FFF2-40B4-BE49-F238E27FC236}">
                <a16:creationId xmlns:a16="http://schemas.microsoft.com/office/drawing/2014/main" id="{01F2BD10-C4C8-4C79-ACEC-070D1F7A6A0C}"/>
              </a:ext>
            </a:extLst>
          </p:cNvPr>
          <p:cNvGrpSpPr/>
          <p:nvPr/>
        </p:nvGrpSpPr>
        <p:grpSpPr>
          <a:xfrm>
            <a:off x="2055177" y="11135970"/>
            <a:ext cx="2730069" cy="1313594"/>
            <a:chOff x="681023" y="1478754"/>
            <a:chExt cx="1023776" cy="492598"/>
          </a:xfrm>
        </p:grpSpPr>
        <p:sp>
          <p:nvSpPr>
            <p:cNvPr id="33" name="Rectangle 32">
              <a:extLst>
                <a:ext uri="{FF2B5EF4-FFF2-40B4-BE49-F238E27FC236}">
                  <a16:creationId xmlns:a16="http://schemas.microsoft.com/office/drawing/2014/main" id="{66883113-E4E4-46B1-8CF6-4A0A9DC9751A}"/>
                </a:ext>
              </a:extLst>
            </p:cNvPr>
            <p:cNvSpPr/>
            <p:nvPr/>
          </p:nvSpPr>
          <p:spPr>
            <a:xfrm>
              <a:off x="759177" y="1813640"/>
              <a:ext cx="924051" cy="157712"/>
            </a:xfrm>
            <a:prstGeom prst="rect">
              <a:avLst/>
            </a:prstGeom>
          </p:spPr>
          <p:txBody>
            <a:bodyPr wrap="none">
              <a:spAutoFit/>
            </a:bodyPr>
            <a:lstStyle/>
            <a:p>
              <a:r>
                <a:rPr lang="en-US" sz="2133" dirty="0">
                  <a:latin typeface="Helvetica Neue" charset="0"/>
                  <a:ea typeface="Helvetica Neue" charset="0"/>
                  <a:cs typeface="Helvetica Neue" charset="0"/>
                </a:rPr>
                <a:t>Plan, provider, site</a:t>
              </a:r>
            </a:p>
          </p:txBody>
        </p:sp>
        <p:pic>
          <p:nvPicPr>
            <p:cNvPr id="64" name="Graphic 63" descr="Contract">
              <a:extLst>
                <a:ext uri="{FF2B5EF4-FFF2-40B4-BE49-F238E27FC236}">
                  <a16:creationId xmlns:a16="http://schemas.microsoft.com/office/drawing/2014/main" id="{CA1A648B-FF31-4FEF-AE28-FCF43C5E5AB5}"/>
                </a:ext>
              </a:extLst>
            </p:cNvPr>
            <p:cNvPicPr>
              <a:picLocks noChangeAspect="1"/>
            </p:cNvPicPr>
            <p:nvPr/>
          </p:nvPicPr>
          <p:blipFill>
            <a:blip r:embed="rId9" cstate="email">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1023" y="1500476"/>
              <a:ext cx="313164" cy="313164"/>
            </a:xfrm>
            <a:prstGeom prst="rect">
              <a:avLst/>
            </a:prstGeom>
          </p:spPr>
        </p:pic>
        <p:pic>
          <p:nvPicPr>
            <p:cNvPr id="65" name="Graphic 64" descr="Building">
              <a:extLst>
                <a:ext uri="{FF2B5EF4-FFF2-40B4-BE49-F238E27FC236}">
                  <a16:creationId xmlns:a16="http://schemas.microsoft.com/office/drawing/2014/main" id="{7CCB343F-3EE3-422E-9D02-6F41E6C5C5CE}"/>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63404" y="1478754"/>
              <a:ext cx="341395" cy="341395"/>
            </a:xfrm>
            <a:prstGeom prst="rect">
              <a:avLst/>
            </a:prstGeom>
          </p:spPr>
        </p:pic>
        <p:pic>
          <p:nvPicPr>
            <p:cNvPr id="66" name="Graphic 65" descr="Stethoscope">
              <a:extLst>
                <a:ext uri="{FF2B5EF4-FFF2-40B4-BE49-F238E27FC236}">
                  <a16:creationId xmlns:a16="http://schemas.microsoft.com/office/drawing/2014/main" id="{3E8DAA70-EF4F-4796-8473-16C3725EEF31}"/>
                </a:ext>
              </a:extLst>
            </p:cNvPr>
            <p:cNvPicPr>
              <a:picLocks noChangeAspect="1"/>
            </p:cNvPicPr>
            <p:nvPr/>
          </p:nvPicPr>
          <p:blipFill>
            <a:blip r:embed="rId15" cstate="email">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5787" y="1521266"/>
              <a:ext cx="341395" cy="341395"/>
            </a:xfrm>
            <a:prstGeom prst="rect">
              <a:avLst/>
            </a:prstGeom>
          </p:spPr>
        </p:pic>
      </p:grpSp>
    </p:spTree>
    <p:extLst>
      <p:ext uri="{BB962C8B-B14F-4D97-AF65-F5344CB8AC3E}">
        <p14:creationId xmlns:p14="http://schemas.microsoft.com/office/powerpoint/2010/main" val="3764663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B5B8-675A-474A-961A-FB195DEA4DAE}"/>
              </a:ext>
            </a:extLst>
          </p:cNvPr>
          <p:cNvSpPr>
            <a:spLocks noGrp="1"/>
          </p:cNvSpPr>
          <p:nvPr>
            <p:ph type="title"/>
          </p:nvPr>
        </p:nvSpPr>
        <p:spPr>
          <a:xfrm>
            <a:off x="908247" y="405554"/>
            <a:ext cx="23102307" cy="1329885"/>
          </a:xfrm>
        </p:spPr>
        <p:txBody>
          <a:bodyPr>
            <a:normAutofit/>
          </a:bodyPr>
          <a:lstStyle/>
          <a:p>
            <a:r>
              <a:rPr lang="en-US" sz="6600" b="1" dirty="0"/>
              <a:t>Deep Learning for Pharmaceutical Intervention</a:t>
            </a:r>
          </a:p>
        </p:txBody>
      </p:sp>
      <p:sp>
        <p:nvSpPr>
          <p:cNvPr id="4" name="Rectangle 3">
            <a:extLst>
              <a:ext uri="{FF2B5EF4-FFF2-40B4-BE49-F238E27FC236}">
                <a16:creationId xmlns:a16="http://schemas.microsoft.com/office/drawing/2014/main" id="{A7D52DCC-1690-B045-88BA-BCAD11D79062}"/>
              </a:ext>
            </a:extLst>
          </p:cNvPr>
          <p:cNvSpPr/>
          <p:nvPr/>
        </p:nvSpPr>
        <p:spPr>
          <a:xfrm>
            <a:off x="1173711" y="6133367"/>
            <a:ext cx="8249645" cy="666786"/>
          </a:xfrm>
          <a:prstGeom prst="rect">
            <a:avLst/>
          </a:prstGeom>
        </p:spPr>
        <p:txBody>
          <a:bodyPr wrap="square">
            <a:spAutoFit/>
          </a:bodyPr>
          <a:lstStyle/>
          <a:p>
            <a:pPr algn="l" defTabSz="1219215" hangingPunct="1"/>
            <a:r>
              <a:rPr lang="en-US" sz="3733" kern="1200" dirty="0">
                <a:latin typeface="Arial"/>
              </a:rPr>
              <a:t>Patient code history predicts events.</a:t>
            </a:r>
          </a:p>
        </p:txBody>
      </p:sp>
      <p:pic>
        <p:nvPicPr>
          <p:cNvPr id="8" name="Picture 7">
            <a:extLst>
              <a:ext uri="{FF2B5EF4-FFF2-40B4-BE49-F238E27FC236}">
                <a16:creationId xmlns:a16="http://schemas.microsoft.com/office/drawing/2014/main" id="{DB3ADD06-B23A-214A-997B-D8F81DA90BE7}"/>
              </a:ext>
            </a:extLst>
          </p:cNvPr>
          <p:cNvPicPr>
            <a:picLocks noChangeAspect="1"/>
          </p:cNvPicPr>
          <p:nvPr/>
        </p:nvPicPr>
        <p:blipFill>
          <a:blip r:embed="rId2"/>
          <a:stretch>
            <a:fillRect/>
          </a:stretch>
        </p:blipFill>
        <p:spPr>
          <a:xfrm>
            <a:off x="1249864" y="7060121"/>
            <a:ext cx="8062000" cy="3786920"/>
          </a:xfrm>
          <a:prstGeom prst="rect">
            <a:avLst/>
          </a:prstGeom>
        </p:spPr>
      </p:pic>
      <p:sp>
        <p:nvSpPr>
          <p:cNvPr id="9" name="Rectangle 8">
            <a:extLst>
              <a:ext uri="{FF2B5EF4-FFF2-40B4-BE49-F238E27FC236}">
                <a16:creationId xmlns:a16="http://schemas.microsoft.com/office/drawing/2014/main" id="{6DCD7878-7CB9-E940-B8FF-3F634684DF35}"/>
              </a:ext>
            </a:extLst>
          </p:cNvPr>
          <p:cNvSpPr/>
          <p:nvPr/>
        </p:nvSpPr>
        <p:spPr>
          <a:xfrm>
            <a:off x="1249864" y="2373535"/>
            <a:ext cx="21222960" cy="830997"/>
          </a:xfrm>
          <a:prstGeom prst="rect">
            <a:avLst/>
          </a:prstGeom>
        </p:spPr>
        <p:txBody>
          <a:bodyPr wrap="square">
            <a:spAutoFit/>
          </a:bodyPr>
          <a:lstStyle/>
          <a:p>
            <a:pPr algn="l" defTabSz="1219215" hangingPunct="1"/>
            <a:r>
              <a:rPr lang="en-US" sz="4800" kern="1200" dirty="0">
                <a:latin typeface="Arial"/>
              </a:rPr>
              <a:t>Predict the future use of treatment for disease to intervene.</a:t>
            </a:r>
          </a:p>
        </p:txBody>
      </p:sp>
      <p:pic>
        <p:nvPicPr>
          <p:cNvPr id="11" name="Picture 10">
            <a:extLst>
              <a:ext uri="{FF2B5EF4-FFF2-40B4-BE49-F238E27FC236}">
                <a16:creationId xmlns:a16="http://schemas.microsoft.com/office/drawing/2014/main" id="{AC623F23-3169-A04B-9030-5736B7CB0629}"/>
              </a:ext>
            </a:extLst>
          </p:cNvPr>
          <p:cNvPicPr>
            <a:picLocks noChangeAspect="1"/>
          </p:cNvPicPr>
          <p:nvPr/>
        </p:nvPicPr>
        <p:blipFill>
          <a:blip r:embed="rId3"/>
          <a:stretch>
            <a:fillRect/>
          </a:stretch>
        </p:blipFill>
        <p:spPr>
          <a:xfrm>
            <a:off x="15814264" y="7060121"/>
            <a:ext cx="6979381" cy="3786920"/>
          </a:xfrm>
          <a:prstGeom prst="rect">
            <a:avLst/>
          </a:prstGeom>
        </p:spPr>
      </p:pic>
      <p:pic>
        <p:nvPicPr>
          <p:cNvPr id="13" name="Picture 12">
            <a:extLst>
              <a:ext uri="{FF2B5EF4-FFF2-40B4-BE49-F238E27FC236}">
                <a16:creationId xmlns:a16="http://schemas.microsoft.com/office/drawing/2014/main" id="{C1A378D5-F314-E344-9143-3704B3BD937B}"/>
              </a:ext>
            </a:extLst>
          </p:cNvPr>
          <p:cNvPicPr>
            <a:picLocks noChangeAspect="1"/>
          </p:cNvPicPr>
          <p:nvPr/>
        </p:nvPicPr>
        <p:blipFill>
          <a:blip r:embed="rId4"/>
          <a:stretch>
            <a:fillRect/>
          </a:stretch>
        </p:blipFill>
        <p:spPr>
          <a:xfrm>
            <a:off x="11001208" y="7569205"/>
            <a:ext cx="3123712" cy="2807387"/>
          </a:xfrm>
          <a:prstGeom prst="rect">
            <a:avLst/>
          </a:prstGeom>
        </p:spPr>
      </p:pic>
      <p:sp>
        <p:nvSpPr>
          <p:cNvPr id="14" name="Rectangle 13">
            <a:extLst>
              <a:ext uri="{FF2B5EF4-FFF2-40B4-BE49-F238E27FC236}">
                <a16:creationId xmlns:a16="http://schemas.microsoft.com/office/drawing/2014/main" id="{7E741E4F-5267-8149-BE3D-5C894506E58A}"/>
              </a:ext>
            </a:extLst>
          </p:cNvPr>
          <p:cNvSpPr/>
          <p:nvPr/>
        </p:nvSpPr>
        <p:spPr>
          <a:xfrm>
            <a:off x="10803623" y="6173954"/>
            <a:ext cx="4445213" cy="1241237"/>
          </a:xfrm>
          <a:prstGeom prst="rect">
            <a:avLst/>
          </a:prstGeom>
        </p:spPr>
        <p:txBody>
          <a:bodyPr wrap="square">
            <a:spAutoFit/>
          </a:bodyPr>
          <a:lstStyle/>
          <a:p>
            <a:pPr algn="l" defTabSz="1219215" hangingPunct="1"/>
            <a:r>
              <a:rPr lang="en-US" sz="3733" kern="1200" dirty="0">
                <a:latin typeface="Arial"/>
              </a:rPr>
              <a:t>Deep Learning Model</a:t>
            </a:r>
          </a:p>
        </p:txBody>
      </p:sp>
      <p:sp>
        <p:nvSpPr>
          <p:cNvPr id="15" name="Rectangle 14">
            <a:extLst>
              <a:ext uri="{FF2B5EF4-FFF2-40B4-BE49-F238E27FC236}">
                <a16:creationId xmlns:a16="http://schemas.microsoft.com/office/drawing/2014/main" id="{85ED9A2C-025A-9F47-8196-4645AE2DD22B}"/>
              </a:ext>
            </a:extLst>
          </p:cNvPr>
          <p:cNvSpPr/>
          <p:nvPr/>
        </p:nvSpPr>
        <p:spPr>
          <a:xfrm>
            <a:off x="15503733" y="6173954"/>
            <a:ext cx="8244171" cy="666786"/>
          </a:xfrm>
          <a:prstGeom prst="rect">
            <a:avLst/>
          </a:prstGeom>
        </p:spPr>
        <p:txBody>
          <a:bodyPr wrap="square">
            <a:spAutoFit/>
          </a:bodyPr>
          <a:lstStyle/>
          <a:p>
            <a:pPr algn="l" defTabSz="1219215" hangingPunct="1"/>
            <a:r>
              <a:rPr lang="en-US" sz="3733" kern="1200" dirty="0">
                <a:latin typeface="Arial"/>
              </a:rPr>
              <a:t>Predicted time for biologic treatment</a:t>
            </a:r>
          </a:p>
        </p:txBody>
      </p:sp>
      <p:sp>
        <p:nvSpPr>
          <p:cNvPr id="16" name="Rectangle 15">
            <a:extLst>
              <a:ext uri="{FF2B5EF4-FFF2-40B4-BE49-F238E27FC236}">
                <a16:creationId xmlns:a16="http://schemas.microsoft.com/office/drawing/2014/main" id="{20578F7E-2955-6348-B0F6-257CD74B2228}"/>
              </a:ext>
            </a:extLst>
          </p:cNvPr>
          <p:cNvSpPr/>
          <p:nvPr/>
        </p:nvSpPr>
        <p:spPr>
          <a:xfrm>
            <a:off x="16187720" y="11563645"/>
            <a:ext cx="5222672" cy="666786"/>
          </a:xfrm>
          <a:prstGeom prst="rect">
            <a:avLst/>
          </a:prstGeom>
        </p:spPr>
        <p:txBody>
          <a:bodyPr wrap="square">
            <a:spAutoFit/>
          </a:bodyPr>
          <a:lstStyle/>
          <a:p>
            <a:pPr algn="l" defTabSz="1219215" hangingPunct="1"/>
            <a:r>
              <a:rPr lang="en-US" sz="3733" kern="1200" dirty="0">
                <a:solidFill>
                  <a:srgbClr val="FFFF00"/>
                </a:solidFill>
                <a:latin typeface="Arial"/>
              </a:rPr>
              <a:t>Intervention</a:t>
            </a:r>
          </a:p>
        </p:txBody>
      </p:sp>
      <p:cxnSp>
        <p:nvCxnSpPr>
          <p:cNvPr id="17" name="Straight Arrow Connector 16">
            <a:extLst>
              <a:ext uri="{FF2B5EF4-FFF2-40B4-BE49-F238E27FC236}">
                <a16:creationId xmlns:a16="http://schemas.microsoft.com/office/drawing/2014/main" id="{103E812E-BD49-4141-BF76-236DA5AD975D}"/>
              </a:ext>
            </a:extLst>
          </p:cNvPr>
          <p:cNvCxnSpPr>
            <a:cxnSpLocks/>
            <a:endCxn id="13" idx="1"/>
          </p:cNvCxnSpPr>
          <p:nvPr/>
        </p:nvCxnSpPr>
        <p:spPr>
          <a:xfrm>
            <a:off x="9423356" y="8953582"/>
            <a:ext cx="1577853" cy="19317"/>
          </a:xfrm>
          <a:prstGeom prst="straightConnector1">
            <a:avLst/>
          </a:prstGeom>
          <a:ln w="38100">
            <a:solidFill>
              <a:srgbClr val="3FB9FF"/>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B5BBC5F-2ED2-194C-AE1D-32F725FC6AEF}"/>
              </a:ext>
            </a:extLst>
          </p:cNvPr>
          <p:cNvCxnSpPr>
            <a:cxnSpLocks/>
          </p:cNvCxnSpPr>
          <p:nvPr/>
        </p:nvCxnSpPr>
        <p:spPr>
          <a:xfrm>
            <a:off x="14180666" y="8934262"/>
            <a:ext cx="1577853" cy="19317"/>
          </a:xfrm>
          <a:prstGeom prst="straightConnector1">
            <a:avLst/>
          </a:prstGeom>
          <a:ln w="38100">
            <a:solidFill>
              <a:srgbClr val="3FB9FF"/>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68E2EC4-3A5B-6749-B294-D7D3F2BE37D6}"/>
              </a:ext>
            </a:extLst>
          </p:cNvPr>
          <p:cNvCxnSpPr>
            <a:cxnSpLocks/>
          </p:cNvCxnSpPr>
          <p:nvPr/>
        </p:nvCxnSpPr>
        <p:spPr>
          <a:xfrm flipV="1">
            <a:off x="17439395" y="10975192"/>
            <a:ext cx="0" cy="676325"/>
          </a:xfrm>
          <a:prstGeom prst="straightConnector1">
            <a:avLst/>
          </a:prstGeom>
          <a:ln w="38100">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9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Neurobiological Physics?…"/>
          <p:cNvSpPr txBox="1"/>
          <p:nvPr/>
        </p:nvSpPr>
        <p:spPr>
          <a:xfrm>
            <a:off x="1596930" y="2850270"/>
            <a:ext cx="8297371" cy="8974159"/>
          </a:xfrm>
          <a:prstGeom prst="rect">
            <a:avLst/>
          </a:prstGeom>
          <a:ln w="12700">
            <a:miter lim="400000"/>
          </a:ln>
          <a:extLst>
            <a:ext uri="{C572A759-6A51-4108-AA02-DFA0A04FC94B}">
              <ma14:wrappingTextBoxFlag xmlns="" xmlns:ma14="http://schemas.microsoft.com/office/mac/drawingml/2011/main" val="1"/>
            </a:ext>
          </a:extLst>
        </p:spPr>
        <p:txBody>
          <a:bodyPr wrap="none" lIns="85044" tIns="85044" rIns="85044" bIns="85044">
            <a:spAutoFit/>
          </a:bodyPr>
          <a:lstStyle/>
          <a:p>
            <a:pPr algn="l" defTabSz="765399">
              <a:defRPr sz="2900" b="1">
                <a:latin typeface="Helvetica"/>
                <a:ea typeface="Helvetica"/>
                <a:cs typeface="Helvetica"/>
                <a:sym typeface="Helvetica"/>
              </a:defRPr>
            </a:pPr>
            <a:r>
              <a:rPr lang="en-US" sz="4400" dirty="0">
                <a:solidFill>
                  <a:schemeClr val="tx1"/>
                </a:solidFill>
              </a:rPr>
              <a:t>From small to big data</a:t>
            </a:r>
            <a:endParaRPr sz="4400" dirty="0">
              <a:solidFill>
                <a:schemeClr val="tx1"/>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r>
              <a:rPr lang="en-US" sz="4400" dirty="0"/>
              <a:t>Natural Language Processing </a:t>
            </a:r>
            <a:br>
              <a:rPr lang="en-US" sz="4400" dirty="0"/>
            </a:br>
            <a:r>
              <a:rPr lang="en-US" sz="4400" dirty="0"/>
              <a:t>   &amp; Applications</a:t>
            </a:r>
            <a:endParaRPr sz="4400" dirty="0"/>
          </a:p>
          <a:p>
            <a:pPr algn="l" defTabSz="765399">
              <a:defRPr sz="2900" b="1">
                <a:latin typeface="Helvetica"/>
                <a:ea typeface="Helvetica"/>
                <a:cs typeface="Helvetica"/>
                <a:sym typeface="Helvetica"/>
              </a:defRPr>
            </a:pPr>
            <a:endParaRPr lang="en-US"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r>
              <a:rPr lang="en-US" sz="4400" dirty="0">
                <a:solidFill>
                  <a:srgbClr val="FFFF00"/>
                </a:solidFill>
              </a:rPr>
              <a:t>Data Science in practice</a:t>
            </a:r>
            <a:endParaRPr sz="4400" dirty="0">
              <a:solidFill>
                <a:srgbClr val="FFFF00"/>
              </a:solidFill>
            </a:endParaRPr>
          </a:p>
        </p:txBody>
      </p:sp>
      <p:sp>
        <p:nvSpPr>
          <p:cNvPr id="4" name="Neurobiological  Physics…"/>
          <p:cNvSpPr txBox="1"/>
          <p:nvPr/>
        </p:nvSpPr>
        <p:spPr>
          <a:xfrm>
            <a:off x="3881793" y="645616"/>
            <a:ext cx="16539921" cy="92333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Applied Mathematics in the Tech Industry</a:t>
            </a:r>
            <a:endParaRPr sz="6000" dirty="0">
              <a:latin typeface="Helvetica"/>
              <a:cs typeface="Helvetica"/>
            </a:endParaRPr>
          </a:p>
        </p:txBody>
      </p:sp>
      <p:grpSp>
        <p:nvGrpSpPr>
          <p:cNvPr id="16" name="Group 15"/>
          <p:cNvGrpSpPr/>
          <p:nvPr/>
        </p:nvGrpSpPr>
        <p:grpSpPr>
          <a:xfrm>
            <a:off x="14788444" y="2152651"/>
            <a:ext cx="8450210" cy="2383248"/>
            <a:chOff x="13259506" y="2152650"/>
            <a:chExt cx="9979148" cy="2814461"/>
          </a:xfrm>
        </p:grpSpPr>
        <p:pic>
          <p:nvPicPr>
            <p:cNvPr id="6" name="Picture 5" descr="big_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836" y="2152650"/>
              <a:ext cx="4225818" cy="2814461"/>
            </a:xfrm>
            <a:prstGeom prst="rect">
              <a:avLst/>
            </a:prstGeom>
          </p:spPr>
        </p:pic>
        <p:pic>
          <p:nvPicPr>
            <p:cNvPr id="2" name="Picture 1" descr="stats_hypo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9506" y="2571044"/>
              <a:ext cx="4330700" cy="1803400"/>
            </a:xfrm>
            <a:prstGeom prst="rect">
              <a:avLst/>
            </a:prstGeom>
          </p:spPr>
        </p:pic>
        <p:cxnSp>
          <p:nvCxnSpPr>
            <p:cNvPr id="10" name="Straight Arrow Connector 9">
              <a:extLst>
                <a:ext uri="{FF2B5EF4-FFF2-40B4-BE49-F238E27FC236}">
                  <a16:creationId xmlns:a16="http://schemas.microsoft.com/office/drawing/2014/main" id="{E345F382-926A-A746-83CD-98AE612D2B3B}"/>
                </a:ext>
              </a:extLst>
            </p:cNvPr>
            <p:cNvCxnSpPr/>
            <p:nvPr/>
          </p:nvCxnSpPr>
          <p:spPr>
            <a:xfrm>
              <a:off x="17590206" y="3413392"/>
              <a:ext cx="2107095" cy="0"/>
            </a:xfrm>
            <a:prstGeom prst="straightConnector1">
              <a:avLst/>
            </a:prstGeom>
            <a:noFill/>
            <a:ln w="1016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pic>
        <p:nvPicPr>
          <p:cNvPr id="12" name="Picture 11" descr="pipel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4827" y="10562134"/>
            <a:ext cx="5863872" cy="1293850"/>
          </a:xfrm>
          <a:prstGeom prst="rect">
            <a:avLst/>
          </a:prstGeom>
        </p:spPr>
      </p:pic>
      <p:pic>
        <p:nvPicPr>
          <p:cNvPr id="9" name="Picture 8">
            <a:extLst>
              <a:ext uri="{FF2B5EF4-FFF2-40B4-BE49-F238E27FC236}">
                <a16:creationId xmlns:a16="http://schemas.microsoft.com/office/drawing/2014/main" id="{6CFEBDD5-AAC0-5444-8247-BE47BB9D6EB2}"/>
              </a:ext>
            </a:extLst>
          </p:cNvPr>
          <p:cNvPicPr>
            <a:picLocks noChangeAspect="1"/>
          </p:cNvPicPr>
          <p:nvPr/>
        </p:nvPicPr>
        <p:blipFill>
          <a:blip r:embed="rId5"/>
          <a:stretch>
            <a:fillRect/>
          </a:stretch>
        </p:blipFill>
        <p:spPr>
          <a:xfrm>
            <a:off x="13762059" y="5434162"/>
            <a:ext cx="2136063" cy="2151785"/>
          </a:xfrm>
          <a:prstGeom prst="rect">
            <a:avLst/>
          </a:prstGeom>
        </p:spPr>
      </p:pic>
      <p:grpSp>
        <p:nvGrpSpPr>
          <p:cNvPr id="37" name="Group 36">
            <a:extLst>
              <a:ext uri="{FF2B5EF4-FFF2-40B4-BE49-F238E27FC236}">
                <a16:creationId xmlns:a16="http://schemas.microsoft.com/office/drawing/2014/main" id="{E747C5B3-43B1-5E4C-AACB-2BA2ACC84D5F}"/>
              </a:ext>
            </a:extLst>
          </p:cNvPr>
          <p:cNvGrpSpPr/>
          <p:nvPr/>
        </p:nvGrpSpPr>
        <p:grpSpPr>
          <a:xfrm>
            <a:off x="21257698" y="5506237"/>
            <a:ext cx="2221191" cy="1468016"/>
            <a:chOff x="21493341" y="5506238"/>
            <a:chExt cx="2005004" cy="1325136"/>
          </a:xfrm>
        </p:grpSpPr>
        <p:pic>
          <p:nvPicPr>
            <p:cNvPr id="17" name="Picture 6" descr="Image result for diagnosis icon">
              <a:extLst>
                <a:ext uri="{FF2B5EF4-FFF2-40B4-BE49-F238E27FC236}">
                  <a16:creationId xmlns:a16="http://schemas.microsoft.com/office/drawing/2014/main" id="{298EC0F2-E537-AC4C-AF10-82388970CBD6}"/>
                </a:ext>
              </a:extLst>
            </p:cNvPr>
            <p:cNvPicPr>
              <a:picLocks noChangeAspect="1" noChangeArrowheads="1"/>
            </p:cNvPicPr>
            <p:nvPr/>
          </p:nvPicPr>
          <p:blipFill>
            <a:blip r:embed="rId6" cstate="email">
              <a:biLevel thresh="75000"/>
              <a:extLst>
                <a:ext uri="{28A0092B-C50C-407E-A947-70E740481C1C}">
                  <a14:useLocalDpi xmlns:a14="http://schemas.microsoft.com/office/drawing/2010/main" val="0"/>
                </a:ext>
              </a:extLst>
            </a:blip>
            <a:srcRect/>
            <a:stretch>
              <a:fillRect/>
            </a:stretch>
          </p:blipFill>
          <p:spPr bwMode="auto">
            <a:xfrm>
              <a:off x="21493341" y="5683504"/>
              <a:ext cx="1147869" cy="1147870"/>
            </a:xfrm>
            <a:prstGeom prst="rect">
              <a:avLst/>
            </a:prstGeom>
            <a:solidFill>
              <a:srgbClr val="FFFFFF"/>
            </a:solidFill>
          </p:spPr>
        </p:pic>
        <p:pic>
          <p:nvPicPr>
            <p:cNvPr id="24" name="Graphic 23" descr="Stethoscope">
              <a:extLst>
                <a:ext uri="{FF2B5EF4-FFF2-40B4-BE49-F238E27FC236}">
                  <a16:creationId xmlns:a16="http://schemas.microsoft.com/office/drawing/2014/main" id="{D7BD5601-BC97-D145-AC03-51435692BA62}"/>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87958" y="5506238"/>
              <a:ext cx="910387" cy="910386"/>
            </a:xfrm>
            <a:prstGeom prst="rect">
              <a:avLst/>
            </a:prstGeom>
          </p:spPr>
        </p:pic>
      </p:grpSp>
      <p:grpSp>
        <p:nvGrpSpPr>
          <p:cNvPr id="38" name="Group 37">
            <a:extLst>
              <a:ext uri="{FF2B5EF4-FFF2-40B4-BE49-F238E27FC236}">
                <a16:creationId xmlns:a16="http://schemas.microsoft.com/office/drawing/2014/main" id="{E952DC48-5A79-7C44-A8DD-CB9D5506CBC5}"/>
              </a:ext>
            </a:extLst>
          </p:cNvPr>
          <p:cNvGrpSpPr/>
          <p:nvPr/>
        </p:nvGrpSpPr>
        <p:grpSpPr>
          <a:xfrm>
            <a:off x="17121153" y="5403038"/>
            <a:ext cx="3302395" cy="2471533"/>
            <a:chOff x="16855680" y="5285050"/>
            <a:chExt cx="3302395" cy="2471533"/>
          </a:xfrm>
        </p:grpSpPr>
        <p:pic>
          <p:nvPicPr>
            <p:cNvPr id="5" name="Graphic 4" descr="Books">
              <a:extLst>
                <a:ext uri="{FF2B5EF4-FFF2-40B4-BE49-F238E27FC236}">
                  <a16:creationId xmlns:a16="http://schemas.microsoft.com/office/drawing/2014/main" id="{5338FF6A-B43C-E64E-9545-FC6B1320D7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55680" y="5285050"/>
              <a:ext cx="2071263" cy="2071263"/>
            </a:xfrm>
            <a:prstGeom prst="rect">
              <a:avLst/>
            </a:prstGeom>
          </p:spPr>
        </p:pic>
        <p:pic>
          <p:nvPicPr>
            <p:cNvPr id="8" name="Graphic 7" descr="Classroom">
              <a:extLst>
                <a:ext uri="{FF2B5EF4-FFF2-40B4-BE49-F238E27FC236}">
                  <a16:creationId xmlns:a16="http://schemas.microsoft.com/office/drawing/2014/main" id="{55A4C560-6F6A-AA49-863E-5A723CF999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086812" y="5685320"/>
              <a:ext cx="2071263" cy="2071263"/>
            </a:xfrm>
            <a:prstGeom prst="rect">
              <a:avLst/>
            </a:prstGeom>
          </p:spPr>
        </p:pic>
      </p:grpSp>
      <p:pic>
        <p:nvPicPr>
          <p:cNvPr id="18" name="Picture 14" descr="Image result for drug icon">
            <a:extLst>
              <a:ext uri="{FF2B5EF4-FFF2-40B4-BE49-F238E27FC236}">
                <a16:creationId xmlns:a16="http://schemas.microsoft.com/office/drawing/2014/main" id="{3FFC3087-D96E-8D41-ABE3-838D2B86868B}"/>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flipH="1">
            <a:off x="22525788" y="6838939"/>
            <a:ext cx="956648" cy="956647"/>
          </a:xfrm>
          <a:prstGeom prst="rect">
            <a:avLst/>
          </a:prstGeom>
          <a:solidFill>
            <a:srgbClr val="FFFFFF"/>
          </a:solidFill>
        </p:spPr>
      </p:pic>
    </p:spTree>
    <p:extLst>
      <p:ext uri="{BB962C8B-B14F-4D97-AF65-F5344CB8AC3E}">
        <p14:creationId xmlns:p14="http://schemas.microsoft.com/office/powerpoint/2010/main" val="303843695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EABE-E47E-3A4E-A745-8E722FEE2720}"/>
              </a:ext>
            </a:extLst>
          </p:cNvPr>
          <p:cNvSpPr>
            <a:spLocks noGrp="1"/>
          </p:cNvSpPr>
          <p:nvPr>
            <p:ph type="title"/>
          </p:nvPr>
        </p:nvSpPr>
        <p:spPr/>
        <p:txBody>
          <a:bodyPr>
            <a:normAutofit/>
          </a:bodyPr>
          <a:lstStyle/>
          <a:p>
            <a:r>
              <a:rPr lang="en-GB" sz="6600" b="1" dirty="0"/>
              <a:t>The Machine Learning </a:t>
            </a:r>
            <a:r>
              <a:rPr lang="en-GB" sz="6600" b="1" u="sng" dirty="0"/>
              <a:t>Product</a:t>
            </a:r>
            <a:endParaRPr lang="en-US" sz="6600" b="1" u="sng" dirty="0"/>
          </a:p>
        </p:txBody>
      </p:sp>
      <p:sp>
        <p:nvSpPr>
          <p:cNvPr id="3" name="Text Placeholder 2">
            <a:extLst>
              <a:ext uri="{FF2B5EF4-FFF2-40B4-BE49-F238E27FC236}">
                <a16:creationId xmlns:a16="http://schemas.microsoft.com/office/drawing/2014/main" id="{59492AF4-3AA3-8643-9D14-AB2A285E4EAB}"/>
              </a:ext>
            </a:extLst>
          </p:cNvPr>
          <p:cNvSpPr>
            <a:spLocks noGrp="1"/>
          </p:cNvSpPr>
          <p:nvPr>
            <p:ph type="body" idx="1"/>
          </p:nvPr>
        </p:nvSpPr>
        <p:spPr>
          <a:xfrm>
            <a:off x="1676400" y="6655273"/>
            <a:ext cx="21031200" cy="5698653"/>
          </a:xfrm>
        </p:spPr>
        <p:txBody>
          <a:bodyPr>
            <a:noAutofit/>
          </a:bodyPr>
          <a:lstStyle/>
          <a:p>
            <a:pPr marL="0" indent="0">
              <a:spcBef>
                <a:spcPts val="1700"/>
              </a:spcBef>
              <a:buNone/>
            </a:pPr>
            <a:r>
              <a:rPr lang="en-US" sz="4000" b="1" dirty="0">
                <a:latin typeface="Amazon Ember" panose="020B0603020204020204" pitchFamily="34" charset="0"/>
                <a:ea typeface="Amazon Ember" panose="020B0603020204020204" pitchFamily="34" charset="0"/>
                <a:cs typeface="Amazon Ember" panose="020B0603020204020204" pitchFamily="34" charset="0"/>
              </a:rPr>
              <a:t>Maintenance</a:t>
            </a:r>
          </a:p>
          <a:p>
            <a:pPr>
              <a:spcBef>
                <a:spcPts val="1700"/>
              </a:spcBef>
              <a:buFont typeface="Arial" panose="020B0604020202020204" pitchFamily="34" charset="0"/>
              <a:buChar char="•"/>
            </a:pPr>
            <a:r>
              <a:rPr lang="en-US" sz="4000" dirty="0">
                <a:latin typeface="Amazon Ember" panose="020B0603020204020204" pitchFamily="34" charset="0"/>
                <a:ea typeface="Amazon Ember" panose="020B0603020204020204" pitchFamily="34" charset="0"/>
                <a:cs typeface="Amazon Ember" panose="020B0603020204020204" pitchFamily="34" charset="0"/>
              </a:rPr>
              <a:t>Corrective: </a:t>
            </a:r>
            <a:r>
              <a:rPr lang="en-US" sz="4000" i="1" dirty="0">
                <a:latin typeface="Amazon Ember" panose="020B0603020204020204" pitchFamily="34" charset="0"/>
                <a:ea typeface="Amazon Ember" panose="020B0603020204020204" pitchFamily="34" charset="0"/>
                <a:cs typeface="Amazon Ember" panose="020B0603020204020204" pitchFamily="34" charset="0"/>
              </a:rPr>
              <a:t>bugs, unexpected outcomes,…</a:t>
            </a:r>
          </a:p>
          <a:p>
            <a:pPr>
              <a:spcBef>
                <a:spcPts val="1700"/>
              </a:spcBef>
              <a:buFont typeface="Arial" panose="020B0604020202020204" pitchFamily="34" charset="0"/>
              <a:buChar char="•"/>
            </a:pPr>
            <a:r>
              <a:rPr lang="en-US" sz="4000" dirty="0">
                <a:latin typeface="Amazon Ember" panose="020B0603020204020204" pitchFamily="34" charset="0"/>
                <a:ea typeface="Amazon Ember" panose="020B0603020204020204" pitchFamily="34" charset="0"/>
                <a:cs typeface="Amazon Ember" panose="020B0603020204020204" pitchFamily="34" charset="0"/>
              </a:rPr>
              <a:t>Adaptive: </a:t>
            </a:r>
            <a:r>
              <a:rPr lang="en-US" sz="4000" i="1" dirty="0">
                <a:latin typeface="Amazon Ember" panose="020B0603020204020204" pitchFamily="34" charset="0"/>
                <a:ea typeface="Amazon Ember" panose="020B0603020204020204" pitchFamily="34" charset="0"/>
                <a:cs typeface="Amazon Ember" panose="020B0603020204020204" pitchFamily="34" charset="0"/>
              </a:rPr>
              <a:t>retrain for changing data, update features,… </a:t>
            </a:r>
          </a:p>
          <a:p>
            <a:pPr>
              <a:spcBef>
                <a:spcPts val="1700"/>
              </a:spcBef>
              <a:buFont typeface="Arial" panose="020B0604020202020204" pitchFamily="34" charset="0"/>
              <a:buChar char="•"/>
            </a:pPr>
            <a:r>
              <a:rPr lang="en-US" sz="4000" dirty="0">
                <a:latin typeface="Amazon Ember" panose="020B0603020204020204" pitchFamily="34" charset="0"/>
                <a:ea typeface="Amazon Ember" panose="020B0603020204020204" pitchFamily="34" charset="0"/>
                <a:cs typeface="Amazon Ember" panose="020B0603020204020204" pitchFamily="34" charset="0"/>
              </a:rPr>
              <a:t>Perfective: </a:t>
            </a:r>
            <a:r>
              <a:rPr lang="en-US" sz="4000" i="1" dirty="0">
                <a:latin typeface="Amazon Ember" panose="020B0603020204020204" pitchFamily="34" charset="0"/>
                <a:ea typeface="Amazon Ember" panose="020B0603020204020204" pitchFamily="34" charset="0"/>
                <a:cs typeface="Amazon Ember" panose="020B0603020204020204" pitchFamily="34" charset="0"/>
              </a:rPr>
              <a:t>improve performance &amp; operations, reduce cost,…</a:t>
            </a:r>
          </a:p>
          <a:p>
            <a:pPr>
              <a:spcBef>
                <a:spcPts val="1700"/>
              </a:spcBef>
              <a:buFont typeface="Arial" panose="020B0604020202020204" pitchFamily="34" charset="0"/>
              <a:buChar char="•"/>
            </a:pPr>
            <a:r>
              <a:rPr lang="en-US" sz="4000" dirty="0">
                <a:latin typeface="Amazon Ember" panose="020B0603020204020204" pitchFamily="34" charset="0"/>
                <a:ea typeface="Amazon Ember" panose="020B0603020204020204" pitchFamily="34" charset="0"/>
                <a:cs typeface="Amazon Ember" panose="020B0603020204020204" pitchFamily="34" charset="0"/>
              </a:rPr>
              <a:t>Preventative: </a:t>
            </a:r>
            <a:r>
              <a:rPr lang="en-US" sz="4000" i="1" dirty="0">
                <a:latin typeface="Amazon Ember" panose="020B0603020204020204" pitchFamily="34" charset="0"/>
                <a:ea typeface="Amazon Ember" panose="020B0603020204020204" pitchFamily="34" charset="0"/>
                <a:cs typeface="Amazon Ember" panose="020B0603020204020204" pitchFamily="34" charset="0"/>
              </a:rPr>
              <a:t>security, simplify, improve reliability,…</a:t>
            </a:r>
          </a:p>
          <a:p>
            <a:pPr>
              <a:spcBef>
                <a:spcPts val="1700"/>
              </a:spcBef>
              <a:buFont typeface="Arial" panose="020B0604020202020204" pitchFamily="34" charset="0"/>
              <a:buChar char="•"/>
            </a:pPr>
            <a:r>
              <a:rPr lang="en-US" sz="4000" dirty="0">
                <a:latin typeface="Amazon Ember" panose="020B0603020204020204" pitchFamily="34" charset="0"/>
                <a:ea typeface="Amazon Ember" panose="020B0603020204020204" pitchFamily="34" charset="0"/>
                <a:cs typeface="Amazon Ember" panose="020B0603020204020204" pitchFamily="34" charset="0"/>
              </a:rPr>
              <a:t>=&gt; Continual improvements, continual updates</a:t>
            </a:r>
          </a:p>
        </p:txBody>
      </p:sp>
      <p:pic>
        <p:nvPicPr>
          <p:cNvPr id="4" name="Picture 3">
            <a:extLst>
              <a:ext uri="{FF2B5EF4-FFF2-40B4-BE49-F238E27FC236}">
                <a16:creationId xmlns:a16="http://schemas.microsoft.com/office/drawing/2014/main" id="{D7C1F03A-A36E-F048-945F-7DEC0F51BD78}"/>
              </a:ext>
            </a:extLst>
          </p:cNvPr>
          <p:cNvPicPr>
            <a:picLocks noChangeAspect="1"/>
          </p:cNvPicPr>
          <p:nvPr/>
        </p:nvPicPr>
        <p:blipFill>
          <a:blip r:embed="rId2" cstate="email">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flipH="1">
            <a:off x="3775065" y="3381377"/>
            <a:ext cx="1928720" cy="1928720"/>
          </a:xfrm>
          <a:prstGeom prst="rect">
            <a:avLst/>
          </a:prstGeom>
          <a:ln>
            <a:noFill/>
          </a:ln>
        </p:spPr>
      </p:pic>
      <p:cxnSp>
        <p:nvCxnSpPr>
          <p:cNvPr id="5" name="Straight Arrow Connector 4">
            <a:extLst>
              <a:ext uri="{FF2B5EF4-FFF2-40B4-BE49-F238E27FC236}">
                <a16:creationId xmlns:a16="http://schemas.microsoft.com/office/drawing/2014/main" id="{7B756606-6EC8-1648-AAE7-DB55DF7C0456}"/>
              </a:ext>
            </a:extLst>
          </p:cNvPr>
          <p:cNvCxnSpPr>
            <a:cxnSpLocks/>
          </p:cNvCxnSpPr>
          <p:nvPr/>
        </p:nvCxnSpPr>
        <p:spPr>
          <a:xfrm>
            <a:off x="5884515" y="4325847"/>
            <a:ext cx="176660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6" name="Content Placeholder 8">
            <a:extLst>
              <a:ext uri="{FF2B5EF4-FFF2-40B4-BE49-F238E27FC236}">
                <a16:creationId xmlns:a16="http://schemas.microsoft.com/office/drawing/2014/main" id="{CE847FB2-69B8-504B-A571-5FB017311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397" y="3665978"/>
            <a:ext cx="2144993" cy="1501395"/>
          </a:xfrm>
          <a:prstGeom prst="rect">
            <a:avLst/>
          </a:prstGeom>
        </p:spPr>
      </p:pic>
      <p:cxnSp>
        <p:nvCxnSpPr>
          <p:cNvPr id="7" name="Straight Arrow Connector 6">
            <a:extLst>
              <a:ext uri="{FF2B5EF4-FFF2-40B4-BE49-F238E27FC236}">
                <a16:creationId xmlns:a16="http://schemas.microsoft.com/office/drawing/2014/main" id="{4BC38EDD-CDB6-704C-87F2-0F88500347E3}"/>
              </a:ext>
            </a:extLst>
          </p:cNvPr>
          <p:cNvCxnSpPr>
            <a:cxnSpLocks/>
          </p:cNvCxnSpPr>
          <p:nvPr/>
        </p:nvCxnSpPr>
        <p:spPr>
          <a:xfrm>
            <a:off x="10329515" y="4416673"/>
            <a:ext cx="176660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6E72AB54-B285-A341-89A1-F0B7D061B780}"/>
              </a:ext>
            </a:extLst>
          </p:cNvPr>
          <p:cNvCxnSpPr>
            <a:cxnSpLocks/>
          </p:cNvCxnSpPr>
          <p:nvPr/>
        </p:nvCxnSpPr>
        <p:spPr>
          <a:xfrm>
            <a:off x="14852017" y="4395507"/>
            <a:ext cx="1766603"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DE95FD1A-C182-1845-9528-ABCE8FBD4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03280" y="3386630"/>
            <a:ext cx="879433" cy="879433"/>
          </a:xfrm>
          <a:prstGeom prst="rect">
            <a:avLst/>
          </a:prstGeom>
        </p:spPr>
      </p:pic>
      <p:grpSp>
        <p:nvGrpSpPr>
          <p:cNvPr id="10" name="Group 9">
            <a:extLst>
              <a:ext uri="{FF2B5EF4-FFF2-40B4-BE49-F238E27FC236}">
                <a16:creationId xmlns:a16="http://schemas.microsoft.com/office/drawing/2014/main" id="{6C173698-E591-944C-9FC7-3A9791B62877}"/>
              </a:ext>
            </a:extLst>
          </p:cNvPr>
          <p:cNvGrpSpPr/>
          <p:nvPr/>
        </p:nvGrpSpPr>
        <p:grpSpPr>
          <a:xfrm>
            <a:off x="16669719" y="4343638"/>
            <a:ext cx="1549063" cy="819350"/>
            <a:chOff x="7875920" y="2871706"/>
            <a:chExt cx="929438" cy="442287"/>
          </a:xfrm>
        </p:grpSpPr>
        <p:sp>
          <p:nvSpPr>
            <p:cNvPr id="11" name="Rounded Rectangle 10">
              <a:extLst>
                <a:ext uri="{FF2B5EF4-FFF2-40B4-BE49-F238E27FC236}">
                  <a16:creationId xmlns:a16="http://schemas.microsoft.com/office/drawing/2014/main" id="{C69E3523-113C-8E4C-B013-6D089E2A070F}"/>
                </a:ext>
              </a:extLst>
            </p:cNvPr>
            <p:cNvSpPr/>
            <p:nvPr/>
          </p:nvSpPr>
          <p:spPr>
            <a:xfrm>
              <a:off x="7875920" y="2871706"/>
              <a:ext cx="929438" cy="4422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solidFill>
                  <a:schemeClr val="bg2">
                    <a:lumMod val="10000"/>
                  </a:schemeClr>
                </a:solidFill>
                <a:latin typeface="Arial" panose="020B0604020202020204" pitchFamily="34" charset="0"/>
                <a:cs typeface="Arial" panose="020B0604020202020204" pitchFamily="34" charset="0"/>
              </a:endParaRPr>
            </a:p>
          </p:txBody>
        </p:sp>
        <p:pic>
          <p:nvPicPr>
            <p:cNvPr id="12" name="Picture 4" descr="https://image.freepik.com/free-icon/mobile-phone-and-computer-screen_318-32616.png">
              <a:extLst>
                <a:ext uri="{FF2B5EF4-FFF2-40B4-BE49-F238E27FC236}">
                  <a16:creationId xmlns:a16="http://schemas.microsoft.com/office/drawing/2014/main" id="{19B2D1C3-D9BD-9440-A6F9-BA9DC09941D5}"/>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0917" y="2940374"/>
              <a:ext cx="432000" cy="37361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2EA3DEA5-AB90-6A4F-B906-C80189D58179}"/>
              </a:ext>
            </a:extLst>
          </p:cNvPr>
          <p:cNvSpPr txBox="1"/>
          <p:nvPr/>
        </p:nvSpPr>
        <p:spPr>
          <a:xfrm>
            <a:off x="3989286" y="5203057"/>
            <a:ext cx="910827" cy="502766"/>
          </a:xfrm>
          <a:prstGeom prst="rect">
            <a:avLst/>
          </a:prstGeom>
          <a:noFill/>
        </p:spPr>
        <p:txBody>
          <a:bodyPr wrap="none" rtlCol="0">
            <a:spAutoFit/>
          </a:bodyPr>
          <a:lstStyle/>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Data</a:t>
            </a:r>
          </a:p>
        </p:txBody>
      </p:sp>
      <p:sp>
        <p:nvSpPr>
          <p:cNvPr id="14" name="TextBox 13">
            <a:extLst>
              <a:ext uri="{FF2B5EF4-FFF2-40B4-BE49-F238E27FC236}">
                <a16:creationId xmlns:a16="http://schemas.microsoft.com/office/drawing/2014/main" id="{FC5D5AE6-70EE-A742-AEB4-83BF4AE5DF8B}"/>
              </a:ext>
            </a:extLst>
          </p:cNvPr>
          <p:cNvSpPr txBox="1"/>
          <p:nvPr/>
        </p:nvSpPr>
        <p:spPr>
          <a:xfrm>
            <a:off x="7913731" y="5204264"/>
            <a:ext cx="1835759" cy="502766"/>
          </a:xfrm>
          <a:prstGeom prst="rect">
            <a:avLst/>
          </a:prstGeom>
          <a:noFill/>
        </p:spPr>
        <p:txBody>
          <a:bodyPr wrap="none" rtlCol="0">
            <a:spAutoFit/>
          </a:bodyPr>
          <a:lstStyle/>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Processing</a:t>
            </a:r>
          </a:p>
        </p:txBody>
      </p:sp>
      <p:sp>
        <p:nvSpPr>
          <p:cNvPr id="15" name="TextBox 14">
            <a:extLst>
              <a:ext uri="{FF2B5EF4-FFF2-40B4-BE49-F238E27FC236}">
                <a16:creationId xmlns:a16="http://schemas.microsoft.com/office/drawing/2014/main" id="{980F69B6-7231-ED46-8C82-20A91C273807}"/>
              </a:ext>
            </a:extLst>
          </p:cNvPr>
          <p:cNvSpPr txBox="1"/>
          <p:nvPr/>
        </p:nvSpPr>
        <p:spPr>
          <a:xfrm>
            <a:off x="12550074" y="5246597"/>
            <a:ext cx="1636987" cy="502766"/>
          </a:xfrm>
          <a:prstGeom prst="rect">
            <a:avLst/>
          </a:prstGeom>
          <a:noFill/>
        </p:spPr>
        <p:txBody>
          <a:bodyPr wrap="none" rtlCol="0">
            <a:spAutoFit/>
          </a:bodyPr>
          <a:lstStyle/>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Inference</a:t>
            </a:r>
          </a:p>
        </p:txBody>
      </p:sp>
      <p:pic>
        <p:nvPicPr>
          <p:cNvPr id="16" name="Picture 15">
            <a:extLst>
              <a:ext uri="{FF2B5EF4-FFF2-40B4-BE49-F238E27FC236}">
                <a16:creationId xmlns:a16="http://schemas.microsoft.com/office/drawing/2014/main" id="{7F363405-7FD2-7D4A-B672-EBDD1B383EE6}"/>
              </a:ext>
            </a:extLst>
          </p:cNvPr>
          <p:cNvPicPr>
            <a:picLocks noChangeAspect="1"/>
          </p:cNvPicPr>
          <p:nvPr/>
        </p:nvPicPr>
        <p:blipFill>
          <a:blip r:embed="rId6"/>
          <a:stretch>
            <a:fillRect/>
          </a:stretch>
        </p:blipFill>
        <p:spPr>
          <a:xfrm>
            <a:off x="12267726" y="3683786"/>
            <a:ext cx="2479988" cy="1519272"/>
          </a:xfrm>
          <a:prstGeom prst="rect">
            <a:avLst/>
          </a:prstGeom>
        </p:spPr>
      </p:pic>
      <p:sp>
        <p:nvSpPr>
          <p:cNvPr id="17" name="TextBox 16">
            <a:extLst>
              <a:ext uri="{FF2B5EF4-FFF2-40B4-BE49-F238E27FC236}">
                <a16:creationId xmlns:a16="http://schemas.microsoft.com/office/drawing/2014/main" id="{640C1F6A-B14E-604F-97ED-B27D10899541}"/>
              </a:ext>
            </a:extLst>
          </p:cNvPr>
          <p:cNvSpPr txBox="1"/>
          <p:nvPr/>
        </p:nvSpPr>
        <p:spPr>
          <a:xfrm>
            <a:off x="18369266" y="3496645"/>
            <a:ext cx="3312125" cy="2144498"/>
          </a:xfrm>
          <a:prstGeom prst="rect">
            <a:avLst/>
          </a:prstGeom>
          <a:noFill/>
        </p:spPr>
        <p:txBody>
          <a:bodyPr wrap="none" rtlCol="0">
            <a:spAutoFit/>
          </a:bodyPr>
          <a:lstStyle/>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Automate decisions,</a:t>
            </a:r>
          </a:p>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Predict outcomes,</a:t>
            </a:r>
          </a:p>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Interpret language,</a:t>
            </a:r>
          </a:p>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Interpret images,</a:t>
            </a:r>
          </a:p>
          <a:p>
            <a:pPr algn="l"/>
            <a:r>
              <a:rPr lang="en-US" sz="2667" dirty="0">
                <a:latin typeface="Amazon Ember" panose="020B0603020204020204" pitchFamily="34" charset="0"/>
                <a:ea typeface="Amazon Ember" panose="020B0603020204020204" pitchFamily="34" charset="0"/>
                <a:cs typeface="Amazon Ember" panose="020B0603020204020204" pitchFamily="34" charset="0"/>
              </a:rPr>
              <a:t>Trigger actions,…</a:t>
            </a:r>
          </a:p>
        </p:txBody>
      </p:sp>
    </p:spTree>
    <p:extLst>
      <p:ext uri="{BB962C8B-B14F-4D97-AF65-F5344CB8AC3E}">
        <p14:creationId xmlns:p14="http://schemas.microsoft.com/office/powerpoint/2010/main" val="1278161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4" descr="mage result for modeling icon">
            <a:extLst>
              <a:ext uri="{FF2B5EF4-FFF2-40B4-BE49-F238E27FC236}">
                <a16:creationId xmlns:a16="http://schemas.microsoft.com/office/drawing/2014/main" id="{B3CCAD17-A1F4-0F4E-860F-39F6B49B6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0093" y="6474910"/>
            <a:ext cx="2990937" cy="20936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9E9C60-C463-B049-9B54-F36B6441497D}"/>
              </a:ext>
            </a:extLst>
          </p:cNvPr>
          <p:cNvPicPr>
            <a:picLocks noChangeAspect="1"/>
          </p:cNvPicPr>
          <p:nvPr/>
        </p:nvPicPr>
        <p:blipFill>
          <a:blip r:embed="rId3"/>
          <a:stretch>
            <a:fillRect/>
          </a:stretch>
        </p:blipFill>
        <p:spPr>
          <a:xfrm>
            <a:off x="9482884" y="5811176"/>
            <a:ext cx="1392382" cy="1392382"/>
          </a:xfrm>
          <a:prstGeom prst="rect">
            <a:avLst/>
          </a:prstGeom>
        </p:spPr>
      </p:pic>
      <p:grpSp>
        <p:nvGrpSpPr>
          <p:cNvPr id="6" name="Group 5">
            <a:extLst>
              <a:ext uri="{FF2B5EF4-FFF2-40B4-BE49-F238E27FC236}">
                <a16:creationId xmlns:a16="http://schemas.microsoft.com/office/drawing/2014/main" id="{110DB671-0714-E548-8255-4B7ADA44F6F7}"/>
              </a:ext>
            </a:extLst>
          </p:cNvPr>
          <p:cNvGrpSpPr/>
          <p:nvPr/>
        </p:nvGrpSpPr>
        <p:grpSpPr>
          <a:xfrm>
            <a:off x="7894137" y="6858000"/>
            <a:ext cx="4569870" cy="1837803"/>
            <a:chOff x="3281744" y="2738540"/>
            <a:chExt cx="2561797" cy="974237"/>
          </a:xfrm>
        </p:grpSpPr>
        <p:sp>
          <p:nvSpPr>
            <p:cNvPr id="7" name="Freeform: Shape 147">
              <a:extLst>
                <a:ext uri="{FF2B5EF4-FFF2-40B4-BE49-F238E27FC236}">
                  <a16:creationId xmlns:a16="http://schemas.microsoft.com/office/drawing/2014/main" id="{F538C868-3E3A-9D4E-8C81-0BEBDDBA51AF}"/>
                </a:ext>
              </a:extLst>
            </p:cNvPr>
            <p:cNvSpPr>
              <a:spLocks/>
            </p:cNvSpPr>
            <p:nvPr/>
          </p:nvSpPr>
          <p:spPr bwMode="auto">
            <a:xfrm>
              <a:off x="3303237" y="2840016"/>
              <a:ext cx="2537884" cy="872761"/>
            </a:xfrm>
            <a:custGeom>
              <a:avLst/>
              <a:gdLst>
                <a:gd name="connsiteX0" fmla="*/ 1085994 w 2537884"/>
                <a:gd name="connsiteY0" fmla="*/ 0 h 872761"/>
                <a:gd name="connsiteX1" fmla="*/ 1461939 w 2537884"/>
                <a:gd name="connsiteY1" fmla="*/ 0 h 872761"/>
                <a:gd name="connsiteX2" fmla="*/ 1516395 w 2537884"/>
                <a:gd name="connsiteY2" fmla="*/ 10304 h 872761"/>
                <a:gd name="connsiteX3" fmla="*/ 2040729 w 2537884"/>
                <a:gd name="connsiteY3" fmla="*/ 47032 h 872761"/>
                <a:gd name="connsiteX4" fmla="*/ 2405764 w 2537884"/>
                <a:gd name="connsiteY4" fmla="*/ 30132 h 872761"/>
                <a:gd name="connsiteX5" fmla="*/ 2536004 w 2537884"/>
                <a:gd name="connsiteY5" fmla="*/ 13921 h 872761"/>
                <a:gd name="connsiteX6" fmla="*/ 2537884 w 2537884"/>
                <a:gd name="connsiteY6" fmla="*/ 48105 h 872761"/>
                <a:gd name="connsiteX7" fmla="*/ 1270265 w 2537884"/>
                <a:gd name="connsiteY7" fmla="*/ 872761 h 872761"/>
                <a:gd name="connsiteX8" fmla="*/ 0 w 2537884"/>
                <a:gd name="connsiteY8" fmla="*/ 48105 h 872761"/>
                <a:gd name="connsiteX9" fmla="*/ 1949 w 2537884"/>
                <a:gd name="connsiteY9" fmla="*/ 12678 h 872761"/>
                <a:gd name="connsiteX10" fmla="*/ 142169 w 2537884"/>
                <a:gd name="connsiteY10" fmla="*/ 30132 h 872761"/>
                <a:gd name="connsiteX11" fmla="*/ 507204 w 2537884"/>
                <a:gd name="connsiteY11" fmla="*/ 47032 h 872761"/>
                <a:gd name="connsiteX12" fmla="*/ 1031539 w 2537884"/>
                <a:gd name="connsiteY12" fmla="*/ 10304 h 87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884" h="872761">
                  <a:moveTo>
                    <a:pt x="1085994" y="0"/>
                  </a:moveTo>
                  <a:lnTo>
                    <a:pt x="1461939" y="0"/>
                  </a:lnTo>
                  <a:lnTo>
                    <a:pt x="1516395" y="10304"/>
                  </a:lnTo>
                  <a:cubicBezTo>
                    <a:pt x="1666069" y="33492"/>
                    <a:pt x="1846504" y="47032"/>
                    <a:pt x="2040729" y="47032"/>
                  </a:cubicBezTo>
                  <a:cubicBezTo>
                    <a:pt x="2170213" y="47032"/>
                    <a:pt x="2293567" y="41014"/>
                    <a:pt x="2405764" y="30132"/>
                  </a:cubicBezTo>
                  <a:lnTo>
                    <a:pt x="2536004" y="13921"/>
                  </a:lnTo>
                  <a:lnTo>
                    <a:pt x="2537884" y="48105"/>
                  </a:lnTo>
                  <a:cubicBezTo>
                    <a:pt x="2537884" y="503384"/>
                    <a:pt x="1968911" y="872761"/>
                    <a:pt x="1270265" y="872761"/>
                  </a:cubicBezTo>
                  <a:cubicBezTo>
                    <a:pt x="568973" y="872761"/>
                    <a:pt x="0" y="503384"/>
                    <a:pt x="0" y="48105"/>
                  </a:cubicBezTo>
                  <a:lnTo>
                    <a:pt x="1949" y="12678"/>
                  </a:lnTo>
                  <a:lnTo>
                    <a:pt x="142169" y="30132"/>
                  </a:lnTo>
                  <a:cubicBezTo>
                    <a:pt x="254366" y="41014"/>
                    <a:pt x="377721" y="47032"/>
                    <a:pt x="507204" y="47032"/>
                  </a:cubicBezTo>
                  <a:cubicBezTo>
                    <a:pt x="701429" y="47032"/>
                    <a:pt x="881864" y="33492"/>
                    <a:pt x="1031539" y="10304"/>
                  </a:cubicBezTo>
                  <a:close/>
                </a:path>
              </a:pathLst>
            </a:custGeom>
            <a:solidFill>
              <a:srgbClr val="007DBC">
                <a:lumMod val="20000"/>
                <a:lumOff val="80000"/>
              </a:srgbClr>
            </a:solidFill>
            <a:ln w="19050" cap="rnd">
              <a:noFill/>
              <a:prstDash val="solid"/>
              <a:round/>
            </a:ln>
          </p:spPr>
          <p:txBody>
            <a:bodyPr vert="horz" wrap="square" lIns="182880" tIns="91440" rIns="182880" bIns="91440" numCol="1" anchor="t" anchorCtr="0" compatLnSpc="1">
              <a:prstTxWarp prst="textNoShape">
                <a:avLst/>
              </a:prstTxWarp>
              <a:noAutofit/>
            </a:bodyPr>
            <a:lstStyle/>
            <a:p>
              <a:pPr defTabSz="914397">
                <a:defRPr/>
              </a:pPr>
              <a:endParaRPr lang="en-US" sz="2800" dirty="0">
                <a:latin typeface="Relative" panose="02000806030000020004" pitchFamily="50" charset="0"/>
              </a:endParaRPr>
            </a:p>
          </p:txBody>
        </p:sp>
        <p:grpSp>
          <p:nvGrpSpPr>
            <p:cNvPr id="8" name="Group 7">
              <a:extLst>
                <a:ext uri="{FF2B5EF4-FFF2-40B4-BE49-F238E27FC236}">
                  <a16:creationId xmlns:a16="http://schemas.microsoft.com/office/drawing/2014/main" id="{0BC417AB-2564-8B4C-9860-5B419FB7F3BD}"/>
                </a:ext>
              </a:extLst>
            </p:cNvPr>
            <p:cNvGrpSpPr/>
            <p:nvPr/>
          </p:nvGrpSpPr>
          <p:grpSpPr>
            <a:xfrm>
              <a:off x="3281744" y="2738540"/>
              <a:ext cx="2561797" cy="950087"/>
              <a:chOff x="-688606" y="1862129"/>
              <a:chExt cx="3273838" cy="1894386"/>
            </a:xfrm>
          </p:grpSpPr>
          <p:grpSp>
            <p:nvGrpSpPr>
              <p:cNvPr id="9" name="Group 8">
                <a:extLst>
                  <a:ext uri="{FF2B5EF4-FFF2-40B4-BE49-F238E27FC236}">
                    <a16:creationId xmlns:a16="http://schemas.microsoft.com/office/drawing/2014/main" id="{86FEAA32-A87A-4D4B-8D3F-9ECC53027DE1}"/>
                  </a:ext>
                </a:extLst>
              </p:cNvPr>
              <p:cNvGrpSpPr/>
              <p:nvPr/>
            </p:nvGrpSpPr>
            <p:grpSpPr>
              <a:xfrm>
                <a:off x="-688606" y="1862129"/>
                <a:ext cx="3273838" cy="1894386"/>
                <a:chOff x="-3211507" y="1221503"/>
                <a:chExt cx="4366078" cy="1981980"/>
              </a:xfrm>
            </p:grpSpPr>
            <p:pic>
              <p:nvPicPr>
                <p:cNvPr id="12" name="Picture 11">
                  <a:extLst>
                    <a:ext uri="{FF2B5EF4-FFF2-40B4-BE49-F238E27FC236}">
                      <a16:creationId xmlns:a16="http://schemas.microsoft.com/office/drawing/2014/main" id="{47E9B259-18B2-FD49-931A-2C1D1D1B2C72}"/>
                    </a:ext>
                  </a:extLst>
                </p:cNvPr>
                <p:cNvPicPr>
                  <a:picLocks noChangeAspect="1"/>
                </p:cNvPicPr>
                <p:nvPr/>
              </p:nvPicPr>
              <p:blipFill rotWithShape="1">
                <a:blip r:embed="rId4" cstate="email">
                  <a:duotone>
                    <a:srgbClr val="00A0C8">
                      <a:shade val="45000"/>
                      <a:satMod val="135000"/>
                    </a:srgbClr>
                    <a:prstClr val="white"/>
                  </a:duotone>
                  <a:lum bright="40000" contrast="-40000"/>
                  <a:extLst>
                    <a:ext uri="{28A0092B-C50C-407E-A947-70E740481C1C}">
                      <a14:useLocalDpi xmlns:a14="http://schemas.microsoft.com/office/drawing/2010/main"/>
                    </a:ext>
                  </a:extLst>
                </a:blip>
                <a:srcRect l="1951" t="-5734" r="6411" b="26646"/>
                <a:stretch/>
              </p:blipFill>
              <p:spPr>
                <a:xfrm>
                  <a:off x="-3211507" y="1305041"/>
                  <a:ext cx="4297681" cy="1898442"/>
                </a:xfrm>
                <a:custGeom>
                  <a:avLst/>
                  <a:gdLst>
                    <a:gd name="connsiteX0" fmla="*/ 2128167 w 4297680"/>
                    <a:gd name="connsiteY0" fmla="*/ 0 h 1898443"/>
                    <a:gd name="connsiteX1" fmla="*/ 2188949 w 4297680"/>
                    <a:gd name="connsiteY1" fmla="*/ 36123 h 1898443"/>
                    <a:gd name="connsiteX2" fmla="*/ 2228966 w 4297680"/>
                    <a:gd name="connsiteY2" fmla="*/ 55976 h 1898443"/>
                    <a:gd name="connsiteX3" fmla="*/ 2223718 w 4297680"/>
                    <a:gd name="connsiteY3" fmla="*/ 57267 h 1898443"/>
                    <a:gd name="connsiteX4" fmla="*/ 2195268 w 4297680"/>
                    <a:gd name="connsiteY4" fmla="*/ 85215 h 1898443"/>
                    <a:gd name="connsiteX5" fmla="*/ 2504417 w 4297680"/>
                    <a:gd name="connsiteY5" fmla="*/ 199991 h 1898443"/>
                    <a:gd name="connsiteX6" fmla="*/ 2590165 w 4297680"/>
                    <a:gd name="connsiteY6" fmla="*/ 205301 h 1898443"/>
                    <a:gd name="connsiteX7" fmla="*/ 2605542 w 4297680"/>
                    <a:gd name="connsiteY7" fmla="*/ 210647 h 1898443"/>
                    <a:gd name="connsiteX8" fmla="*/ 3399183 w 4297680"/>
                    <a:gd name="connsiteY8" fmla="*/ 330018 h 1898443"/>
                    <a:gd name="connsiteX9" fmla="*/ 4239074 w 4297680"/>
                    <a:gd name="connsiteY9" fmla="*/ 194778 h 1898443"/>
                    <a:gd name="connsiteX10" fmla="*/ 4292765 w 4297680"/>
                    <a:gd name="connsiteY10" fmla="*/ 174171 h 1898443"/>
                    <a:gd name="connsiteX11" fmla="*/ 4297680 w 4297680"/>
                    <a:gd name="connsiteY11" fmla="*/ 229209 h 1898443"/>
                    <a:gd name="connsiteX12" fmla="*/ 2148840 w 4297680"/>
                    <a:gd name="connsiteY12" fmla="*/ 1898443 h 1898443"/>
                    <a:gd name="connsiteX13" fmla="*/ 0 w 4297680"/>
                    <a:gd name="connsiteY13" fmla="*/ 229209 h 1898443"/>
                    <a:gd name="connsiteX14" fmla="*/ 2589 w 4297680"/>
                    <a:gd name="connsiteY14" fmla="*/ 189382 h 1898443"/>
                    <a:gd name="connsiteX15" fmla="*/ 16683 w 4297680"/>
                    <a:gd name="connsiteY15" fmla="*/ 194779 h 1898443"/>
                    <a:gd name="connsiteX16" fmla="*/ 859183 w 4297680"/>
                    <a:gd name="connsiteY16" fmla="*/ 330019 h 1898443"/>
                    <a:gd name="connsiteX17" fmla="*/ 1462541 w 4297680"/>
                    <a:gd name="connsiteY17" fmla="*/ 261802 h 1898443"/>
                    <a:gd name="connsiteX18" fmla="*/ 1586661 w 4297680"/>
                    <a:gd name="connsiteY18" fmla="*/ 229262 h 1898443"/>
                    <a:gd name="connsiteX19" fmla="*/ 1644470 w 4297680"/>
                    <a:gd name="connsiteY19" fmla="*/ 229191 h 1898443"/>
                    <a:gd name="connsiteX20" fmla="*/ 1768345 w 4297680"/>
                    <a:gd name="connsiteY20" fmla="*/ 214620 h 1898443"/>
                    <a:gd name="connsiteX21" fmla="*/ 2070685 w 4297680"/>
                    <a:gd name="connsiteY21" fmla="*/ 82947 h 1898443"/>
                    <a:gd name="connsiteX22" fmla="*/ 2040734 w 4297680"/>
                    <a:gd name="connsiteY22" fmla="*/ 56613 h 1898443"/>
                    <a:gd name="connsiteX23" fmla="*/ 2028971 w 4297680"/>
                    <a:gd name="connsiteY23" fmla="*/ 54401 h 189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97680" h="1898443">
                      <a:moveTo>
                        <a:pt x="2128167" y="0"/>
                      </a:moveTo>
                      <a:lnTo>
                        <a:pt x="2188949" y="36123"/>
                      </a:lnTo>
                      <a:lnTo>
                        <a:pt x="2228966" y="55976"/>
                      </a:lnTo>
                      <a:lnTo>
                        <a:pt x="2223718" y="57267"/>
                      </a:lnTo>
                      <a:cubicBezTo>
                        <a:pt x="2206562" y="64911"/>
                        <a:pt x="2196494" y="74305"/>
                        <a:pt x="2195268" y="85215"/>
                      </a:cubicBezTo>
                      <a:cubicBezTo>
                        <a:pt x="2190361" y="128857"/>
                        <a:pt x="2328771" y="180244"/>
                        <a:pt x="2504417" y="199991"/>
                      </a:cubicBezTo>
                      <a:lnTo>
                        <a:pt x="2590165" y="205301"/>
                      </a:lnTo>
                      <a:lnTo>
                        <a:pt x="2605542" y="210647"/>
                      </a:lnTo>
                      <a:cubicBezTo>
                        <a:pt x="2851314" y="287690"/>
                        <a:pt x="3119054" y="330018"/>
                        <a:pt x="3399183" y="330018"/>
                      </a:cubicBezTo>
                      <a:cubicBezTo>
                        <a:pt x="3696859" y="330018"/>
                        <a:pt x="3980722" y="281858"/>
                        <a:pt x="4239074" y="194778"/>
                      </a:cubicBezTo>
                      <a:lnTo>
                        <a:pt x="4292765" y="174171"/>
                      </a:lnTo>
                      <a:lnTo>
                        <a:pt x="4297680" y="229209"/>
                      </a:lnTo>
                      <a:cubicBezTo>
                        <a:pt x="4297680" y="1151101"/>
                        <a:pt x="3335612" y="1898443"/>
                        <a:pt x="2148840" y="1898443"/>
                      </a:cubicBezTo>
                      <a:cubicBezTo>
                        <a:pt x="962068" y="1898443"/>
                        <a:pt x="0" y="1151101"/>
                        <a:pt x="0" y="229209"/>
                      </a:cubicBezTo>
                      <a:lnTo>
                        <a:pt x="2589" y="189382"/>
                      </a:lnTo>
                      <a:lnTo>
                        <a:pt x="16683" y="194779"/>
                      </a:lnTo>
                      <a:cubicBezTo>
                        <a:pt x="275670" y="281859"/>
                        <a:pt x="560379" y="330019"/>
                        <a:pt x="859183" y="330019"/>
                      </a:cubicBezTo>
                      <a:cubicBezTo>
                        <a:pt x="1068487" y="330019"/>
                        <a:pt x="1270961" y="306210"/>
                        <a:pt x="1462541" y="261802"/>
                      </a:cubicBezTo>
                      <a:lnTo>
                        <a:pt x="1586661" y="229262"/>
                      </a:lnTo>
                      <a:lnTo>
                        <a:pt x="1644470" y="229191"/>
                      </a:lnTo>
                      <a:cubicBezTo>
                        <a:pt x="1682894" y="226786"/>
                        <a:pt x="1724774" y="221974"/>
                        <a:pt x="1768345" y="214620"/>
                      </a:cubicBezTo>
                      <a:cubicBezTo>
                        <a:pt x="1942632" y="185203"/>
                        <a:pt x="2077994" y="126252"/>
                        <a:pt x="2070685" y="82947"/>
                      </a:cubicBezTo>
                      <a:cubicBezTo>
                        <a:pt x="2068857" y="72121"/>
                        <a:pt x="2058286" y="63298"/>
                        <a:pt x="2040734" y="56613"/>
                      </a:cubicBezTo>
                      <a:lnTo>
                        <a:pt x="2028971" y="54401"/>
                      </a:lnTo>
                      <a:close/>
                    </a:path>
                  </a:pathLst>
                </a:custGeom>
              </p:spPr>
            </p:pic>
            <p:sp>
              <p:nvSpPr>
                <p:cNvPr id="13" name="Freeform 523">
                  <a:extLst>
                    <a:ext uri="{FF2B5EF4-FFF2-40B4-BE49-F238E27FC236}">
                      <a16:creationId xmlns:a16="http://schemas.microsoft.com/office/drawing/2014/main" id="{EEE58E60-6E5E-9341-94F6-C95C42C71DFB}"/>
                    </a:ext>
                  </a:extLst>
                </p:cNvPr>
                <p:cNvSpPr>
                  <a:spLocks/>
                </p:cNvSpPr>
                <p:nvPr/>
              </p:nvSpPr>
              <p:spPr bwMode="auto">
                <a:xfrm>
                  <a:off x="-3203795" y="1362229"/>
                  <a:ext cx="4325323" cy="1820670"/>
                </a:xfrm>
                <a:custGeom>
                  <a:avLst/>
                  <a:gdLst>
                    <a:gd name="T0" fmla="*/ 958 w 959"/>
                    <a:gd name="T1" fmla="*/ 0 h 508"/>
                    <a:gd name="T2" fmla="*/ 959 w 959"/>
                    <a:gd name="T3" fmla="*/ 28 h 508"/>
                    <a:gd name="T4" fmla="*/ 480 w 959"/>
                    <a:gd name="T5" fmla="*/ 508 h 508"/>
                    <a:gd name="T6" fmla="*/ 0 w 959"/>
                    <a:gd name="T7" fmla="*/ 28 h 508"/>
                    <a:gd name="T8" fmla="*/ 1 w 959"/>
                    <a:gd name="T9" fmla="*/ 0 h 508"/>
                  </a:gdLst>
                  <a:ahLst/>
                  <a:cxnLst>
                    <a:cxn ang="0">
                      <a:pos x="T0" y="T1"/>
                    </a:cxn>
                    <a:cxn ang="0">
                      <a:pos x="T2" y="T3"/>
                    </a:cxn>
                    <a:cxn ang="0">
                      <a:pos x="T4" y="T5"/>
                    </a:cxn>
                    <a:cxn ang="0">
                      <a:pos x="T6" y="T7"/>
                    </a:cxn>
                    <a:cxn ang="0">
                      <a:pos x="T8" y="T9"/>
                    </a:cxn>
                  </a:cxnLst>
                  <a:rect l="0" t="0" r="r" b="b"/>
                  <a:pathLst>
                    <a:path w="959" h="508">
                      <a:moveTo>
                        <a:pt x="958" y="0"/>
                      </a:moveTo>
                      <a:cubicBezTo>
                        <a:pt x="959" y="9"/>
                        <a:pt x="959" y="19"/>
                        <a:pt x="959" y="28"/>
                      </a:cubicBezTo>
                      <a:cubicBezTo>
                        <a:pt x="959" y="293"/>
                        <a:pt x="744" y="508"/>
                        <a:pt x="480" y="508"/>
                      </a:cubicBezTo>
                      <a:cubicBezTo>
                        <a:pt x="215" y="508"/>
                        <a:pt x="0" y="293"/>
                        <a:pt x="0" y="28"/>
                      </a:cubicBezTo>
                      <a:cubicBezTo>
                        <a:pt x="0" y="19"/>
                        <a:pt x="1" y="9"/>
                        <a:pt x="1" y="0"/>
                      </a:cubicBezTo>
                    </a:path>
                  </a:pathLst>
                </a:custGeom>
                <a:solidFill>
                  <a:srgbClr val="002D43">
                    <a:lumMod val="90000"/>
                    <a:lumOff val="10000"/>
                    <a:alpha val="10000"/>
                  </a:srgbClr>
                </a:solidFill>
                <a:ln w="19050" cap="rnd">
                  <a:solidFill>
                    <a:srgbClr val="00A0C8"/>
                  </a:solidFill>
                  <a:prstDash val="solid"/>
                  <a:round/>
                </a:ln>
              </p:spPr>
              <p:txBody>
                <a:bodyPr vert="horz" wrap="square" lIns="182880" tIns="91440" rIns="182880" bIns="91440" numCol="1" anchor="t" anchorCtr="0" compatLnSpc="1">
                  <a:prstTxWarp prst="textNoShape">
                    <a:avLst/>
                  </a:prstTxWarp>
                </a:bodyPr>
                <a:lstStyle/>
                <a:p>
                  <a:pPr defTabSz="914397">
                    <a:defRPr/>
                  </a:pPr>
                  <a:endParaRPr lang="en-US" sz="2800" dirty="0">
                    <a:latin typeface="Relative" panose="02000806030000020004" pitchFamily="50" charset="0"/>
                  </a:endParaRPr>
                </a:p>
              </p:txBody>
            </p:sp>
            <p:grpSp>
              <p:nvGrpSpPr>
                <p:cNvPr id="14" name="Group 4">
                  <a:extLst>
                    <a:ext uri="{FF2B5EF4-FFF2-40B4-BE49-F238E27FC236}">
                      <a16:creationId xmlns:a16="http://schemas.microsoft.com/office/drawing/2014/main" id="{8152C44A-2B57-4E49-B7CD-CFE4C4FF5A72}"/>
                    </a:ext>
                  </a:extLst>
                </p:cNvPr>
                <p:cNvGrpSpPr>
                  <a:grpSpLocks noChangeAspect="1"/>
                </p:cNvGrpSpPr>
                <p:nvPr/>
              </p:nvGrpSpPr>
              <p:grpSpPr bwMode="auto">
                <a:xfrm>
                  <a:off x="-3179611" y="1221503"/>
                  <a:ext cx="4334182" cy="312282"/>
                  <a:chOff x="2376" y="1409"/>
                  <a:chExt cx="562" cy="55"/>
                </a:xfrm>
              </p:grpSpPr>
              <p:sp>
                <p:nvSpPr>
                  <p:cNvPr id="15" name="Freeform 5">
                    <a:extLst>
                      <a:ext uri="{FF2B5EF4-FFF2-40B4-BE49-F238E27FC236}">
                        <a16:creationId xmlns:a16="http://schemas.microsoft.com/office/drawing/2014/main" id="{61DF4815-C98C-0046-BCFA-A521D69821D2}"/>
                      </a:ext>
                    </a:extLst>
                  </p:cNvPr>
                  <p:cNvSpPr>
                    <a:spLocks/>
                  </p:cNvSpPr>
                  <p:nvPr/>
                </p:nvSpPr>
                <p:spPr bwMode="auto">
                  <a:xfrm>
                    <a:off x="2379" y="1409"/>
                    <a:ext cx="559" cy="34"/>
                  </a:xfrm>
                  <a:custGeom>
                    <a:avLst/>
                    <a:gdLst>
                      <a:gd name="T0" fmla="*/ 0 w 264"/>
                      <a:gd name="T1" fmla="*/ 3 h 15"/>
                      <a:gd name="T2" fmla="*/ 14 w 264"/>
                      <a:gd name="T3" fmla="*/ 8 h 15"/>
                      <a:gd name="T4" fmla="*/ 93 w 264"/>
                      <a:gd name="T5" fmla="*/ 8 h 15"/>
                      <a:gd name="T6" fmla="*/ 93 w 264"/>
                      <a:gd name="T7" fmla="*/ 8 h 15"/>
                      <a:gd name="T8" fmla="*/ 171 w 264"/>
                      <a:gd name="T9" fmla="*/ 8 h 15"/>
                      <a:gd name="T10" fmla="*/ 171 w 264"/>
                      <a:gd name="T11" fmla="*/ 8 h 15"/>
                      <a:gd name="T12" fmla="*/ 249 w 264"/>
                      <a:gd name="T13" fmla="*/ 8 h 15"/>
                      <a:gd name="T14" fmla="*/ 264 w 264"/>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15">
                        <a:moveTo>
                          <a:pt x="0" y="3"/>
                        </a:moveTo>
                        <a:cubicBezTo>
                          <a:pt x="14" y="8"/>
                          <a:pt x="14" y="8"/>
                          <a:pt x="14" y="8"/>
                        </a:cubicBezTo>
                        <a:cubicBezTo>
                          <a:pt x="40" y="15"/>
                          <a:pt x="67" y="15"/>
                          <a:pt x="93" y="8"/>
                        </a:cubicBezTo>
                        <a:cubicBezTo>
                          <a:pt x="93" y="8"/>
                          <a:pt x="93" y="8"/>
                          <a:pt x="93" y="8"/>
                        </a:cubicBezTo>
                        <a:cubicBezTo>
                          <a:pt x="118" y="0"/>
                          <a:pt x="145" y="0"/>
                          <a:pt x="171" y="8"/>
                        </a:cubicBezTo>
                        <a:cubicBezTo>
                          <a:pt x="171" y="8"/>
                          <a:pt x="171" y="8"/>
                          <a:pt x="171" y="8"/>
                        </a:cubicBezTo>
                        <a:cubicBezTo>
                          <a:pt x="196" y="15"/>
                          <a:pt x="223" y="15"/>
                          <a:pt x="249" y="8"/>
                        </a:cubicBezTo>
                        <a:cubicBezTo>
                          <a:pt x="264" y="3"/>
                          <a:pt x="264" y="3"/>
                          <a:pt x="264" y="3"/>
                        </a:cubicBezTo>
                      </a:path>
                    </a:pathLst>
                  </a:custGeom>
                  <a:noFill/>
                  <a:ln w="19050" cap="flat">
                    <a:solidFill>
                      <a:srgbClr val="00A0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defRPr/>
                    </a:pPr>
                    <a:endParaRPr lang="en-US" sz="2800">
                      <a:latin typeface="Relative" panose="02000806030000020004" pitchFamily="50" charset="0"/>
                    </a:endParaRPr>
                  </a:p>
                </p:txBody>
              </p:sp>
              <p:sp>
                <p:nvSpPr>
                  <p:cNvPr id="16" name="Freeform 6">
                    <a:extLst>
                      <a:ext uri="{FF2B5EF4-FFF2-40B4-BE49-F238E27FC236}">
                        <a16:creationId xmlns:a16="http://schemas.microsoft.com/office/drawing/2014/main" id="{C8B48B18-8A2D-264F-9FFF-A619BA873D98}"/>
                      </a:ext>
                    </a:extLst>
                  </p:cNvPr>
                  <p:cNvSpPr>
                    <a:spLocks/>
                  </p:cNvSpPr>
                  <p:nvPr/>
                </p:nvSpPr>
                <p:spPr bwMode="auto">
                  <a:xfrm>
                    <a:off x="2376" y="1429"/>
                    <a:ext cx="561" cy="35"/>
                  </a:xfrm>
                  <a:custGeom>
                    <a:avLst/>
                    <a:gdLst>
                      <a:gd name="T0" fmla="*/ 0 w 267"/>
                      <a:gd name="T1" fmla="*/ 3 h 15"/>
                      <a:gd name="T2" fmla="*/ 16 w 267"/>
                      <a:gd name="T3" fmla="*/ 8 h 15"/>
                      <a:gd name="T4" fmla="*/ 95 w 267"/>
                      <a:gd name="T5" fmla="*/ 8 h 15"/>
                      <a:gd name="T6" fmla="*/ 95 w 267"/>
                      <a:gd name="T7" fmla="*/ 8 h 15"/>
                      <a:gd name="T8" fmla="*/ 173 w 267"/>
                      <a:gd name="T9" fmla="*/ 8 h 15"/>
                      <a:gd name="T10" fmla="*/ 173 w 267"/>
                      <a:gd name="T11" fmla="*/ 8 h 15"/>
                      <a:gd name="T12" fmla="*/ 251 w 267"/>
                      <a:gd name="T13" fmla="*/ 8 h 15"/>
                      <a:gd name="T14" fmla="*/ 267 w 267"/>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5">
                        <a:moveTo>
                          <a:pt x="0" y="3"/>
                        </a:moveTo>
                        <a:cubicBezTo>
                          <a:pt x="16" y="8"/>
                          <a:pt x="16" y="8"/>
                          <a:pt x="16" y="8"/>
                        </a:cubicBezTo>
                        <a:cubicBezTo>
                          <a:pt x="42" y="15"/>
                          <a:pt x="69" y="15"/>
                          <a:pt x="95" y="8"/>
                        </a:cubicBezTo>
                        <a:cubicBezTo>
                          <a:pt x="95" y="8"/>
                          <a:pt x="95" y="8"/>
                          <a:pt x="95" y="8"/>
                        </a:cubicBezTo>
                        <a:cubicBezTo>
                          <a:pt x="120" y="0"/>
                          <a:pt x="147" y="0"/>
                          <a:pt x="173" y="8"/>
                        </a:cubicBezTo>
                        <a:cubicBezTo>
                          <a:pt x="173" y="8"/>
                          <a:pt x="173" y="8"/>
                          <a:pt x="173" y="8"/>
                        </a:cubicBezTo>
                        <a:cubicBezTo>
                          <a:pt x="198" y="15"/>
                          <a:pt x="225" y="15"/>
                          <a:pt x="251" y="8"/>
                        </a:cubicBezTo>
                        <a:cubicBezTo>
                          <a:pt x="267" y="3"/>
                          <a:pt x="267" y="3"/>
                          <a:pt x="267" y="3"/>
                        </a:cubicBezTo>
                      </a:path>
                    </a:pathLst>
                  </a:custGeom>
                  <a:noFill/>
                  <a:ln w="19050" cap="flat">
                    <a:solidFill>
                      <a:srgbClr val="00A0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defRPr/>
                    </a:pPr>
                    <a:endParaRPr lang="en-US" sz="2800" dirty="0">
                      <a:latin typeface="Relative" panose="02000806030000020004" pitchFamily="50" charset="0"/>
                    </a:endParaRPr>
                  </a:p>
                </p:txBody>
              </p:sp>
            </p:grpSp>
          </p:grpSp>
          <p:sp>
            <p:nvSpPr>
              <p:cNvPr id="10" name="Amazon Redshift">
                <a:extLst>
                  <a:ext uri="{FF2B5EF4-FFF2-40B4-BE49-F238E27FC236}">
                    <a16:creationId xmlns:a16="http://schemas.microsoft.com/office/drawing/2014/main" id="{ABF53240-1BD9-C648-960E-DF5C599B4E61}"/>
                  </a:ext>
                </a:extLst>
              </p:cNvPr>
              <p:cNvSpPr txBox="1"/>
              <p:nvPr/>
            </p:nvSpPr>
            <p:spPr>
              <a:xfrm>
                <a:off x="-631150" y="2364766"/>
                <a:ext cx="3182845" cy="397855"/>
              </a:xfrm>
              <a:prstGeom prst="rect">
                <a:avLst/>
              </a:prstGeom>
              <a:noFill/>
              <a:ln w="3175">
                <a:miter lim="400000"/>
              </a:ln>
              <a:extLst>
                <a:ext uri="{C572A759-6A51-4108-AA02-DFA0A04FC94B}">
                  <ma14:wrappingTextBoxFlag xmlns="" xmlns:ma14="http://schemas.microsoft.com/office/mac/drawingml/2011/main" val="1"/>
                </a:ext>
              </a:extLst>
            </p:spPr>
            <p:txBody>
              <a:bodyPr wrap="square" lIns="14965" tIns="14965" rIns="14965" bIns="14965" anchor="ctr">
                <a:noAutofit/>
              </a:bodyPr>
              <a:lstStyle>
                <a:lvl1pPr defTabSz="831624">
                  <a:lnSpc>
                    <a:spcPct val="80000"/>
                  </a:lnSpc>
                  <a:defRPr sz="4400" b="1"/>
                </a:lvl1pPr>
              </a:lstStyle>
              <a:p>
                <a:pPr algn="ctr">
                  <a:lnSpc>
                    <a:spcPct val="90000"/>
                  </a:lnSpc>
                  <a:defRPr/>
                </a:pPr>
                <a:r>
                  <a:rPr lang="en-US" sz="3200" b="0" dirty="0">
                    <a:latin typeface="Relative" panose="02000806030000020004" pitchFamily="50" charset="0"/>
                    <a:ea typeface="Amazon Ember" panose="020B0603020204020204" pitchFamily="34" charset="0"/>
                    <a:cs typeface="Amazon Ember" panose="020B0603020204020204" pitchFamily="34" charset="0"/>
                  </a:rPr>
                  <a:t>Data Lake</a:t>
                </a:r>
              </a:p>
            </p:txBody>
          </p:sp>
          <p:sp>
            <p:nvSpPr>
              <p:cNvPr id="11" name="Amazon Redshift">
                <a:extLst>
                  <a:ext uri="{FF2B5EF4-FFF2-40B4-BE49-F238E27FC236}">
                    <a16:creationId xmlns:a16="http://schemas.microsoft.com/office/drawing/2014/main" id="{FE759752-5EC4-B24F-8187-0B07560B78DA}"/>
                  </a:ext>
                </a:extLst>
              </p:cNvPr>
              <p:cNvSpPr txBox="1"/>
              <p:nvPr/>
            </p:nvSpPr>
            <p:spPr>
              <a:xfrm>
                <a:off x="-561522" y="2647314"/>
                <a:ext cx="3125456" cy="638922"/>
              </a:xfrm>
              <a:prstGeom prst="rect">
                <a:avLst/>
              </a:prstGeom>
              <a:noFill/>
              <a:ln w="3175">
                <a:miter lim="400000"/>
              </a:ln>
              <a:extLst>
                <a:ext uri="{C572A759-6A51-4108-AA02-DFA0A04FC94B}">
                  <ma14:wrappingTextBoxFlag xmlns="" xmlns:ma14="http://schemas.microsoft.com/office/mac/drawingml/2011/main" val="1"/>
                </a:ext>
              </a:extLst>
            </p:spPr>
            <p:txBody>
              <a:bodyPr wrap="square" lIns="14965" tIns="14965" rIns="14965" bIns="14965" anchor="ctr">
                <a:noAutofit/>
              </a:bodyPr>
              <a:lstStyle>
                <a:lvl1pPr defTabSz="831624">
                  <a:lnSpc>
                    <a:spcPct val="80000"/>
                  </a:lnSpc>
                  <a:defRPr sz="4400" b="1"/>
                </a:lvl1pPr>
              </a:lstStyle>
              <a:p>
                <a:pPr algn="ctr">
                  <a:lnSpc>
                    <a:spcPct val="100000"/>
                  </a:lnSpc>
                  <a:defRPr/>
                </a:pPr>
                <a:r>
                  <a:rPr lang="en-US" sz="1333" b="0" dirty="0">
                    <a:latin typeface="Relative" panose="02000806030000020004" pitchFamily="50" charset="0"/>
                    <a:ea typeface="Amazon Ember" panose="020B0603020204020204" pitchFamily="34" charset="0"/>
                    <a:cs typeface="Amazon Ember" panose="020B0603020204020204" pitchFamily="34" charset="0"/>
                  </a:rPr>
                  <a:t>Storage  |  Archival Storage  |  Data Catalog</a:t>
                </a:r>
              </a:p>
            </p:txBody>
          </p:sp>
        </p:grpSp>
      </p:grpSp>
      <p:sp>
        <p:nvSpPr>
          <p:cNvPr id="17" name="TextBox 16">
            <a:extLst>
              <a:ext uri="{FF2B5EF4-FFF2-40B4-BE49-F238E27FC236}">
                <a16:creationId xmlns:a16="http://schemas.microsoft.com/office/drawing/2014/main" id="{E89D4FA7-F358-2849-BB47-81288C54F034}"/>
              </a:ext>
            </a:extLst>
          </p:cNvPr>
          <p:cNvSpPr txBox="1"/>
          <p:nvPr/>
        </p:nvSpPr>
        <p:spPr>
          <a:xfrm>
            <a:off x="19880797" y="2824236"/>
            <a:ext cx="2210862" cy="1200329"/>
          </a:xfrm>
          <a:prstGeom prst="rect">
            <a:avLst/>
          </a:prstGeom>
          <a:noFill/>
          <a:ln w="38100">
            <a:solidFill>
              <a:schemeClr val="accent1"/>
            </a:solidFill>
          </a:ln>
        </p:spPr>
        <p:txBody>
          <a:bodyPr wrap="none" rtlCol="0">
            <a:spAutoFit/>
          </a:bodyPr>
          <a:lstStyle/>
          <a:p>
            <a:pPr algn="ctr"/>
            <a:r>
              <a:rPr lang="en-US" sz="3600" b="1" dirty="0"/>
              <a:t>Business</a:t>
            </a:r>
          </a:p>
          <a:p>
            <a:pPr algn="ctr"/>
            <a:r>
              <a:rPr lang="en-US" sz="3600" b="1" dirty="0"/>
              <a:t>Use Case</a:t>
            </a:r>
          </a:p>
        </p:txBody>
      </p:sp>
      <p:grpSp>
        <p:nvGrpSpPr>
          <p:cNvPr id="18" name="Group 17">
            <a:extLst>
              <a:ext uri="{FF2B5EF4-FFF2-40B4-BE49-F238E27FC236}">
                <a16:creationId xmlns:a16="http://schemas.microsoft.com/office/drawing/2014/main" id="{28AE16BB-71C6-0A42-A2FD-86B87F0FCE3F}"/>
              </a:ext>
            </a:extLst>
          </p:cNvPr>
          <p:cNvGrpSpPr/>
          <p:nvPr/>
        </p:nvGrpSpPr>
        <p:grpSpPr>
          <a:xfrm>
            <a:off x="19625498" y="8751218"/>
            <a:ext cx="2736000" cy="1428117"/>
            <a:chOff x="7656417" y="1927216"/>
            <a:chExt cx="1368000" cy="609200"/>
          </a:xfrm>
        </p:grpSpPr>
        <p:sp>
          <p:nvSpPr>
            <p:cNvPr id="19" name="Rounded Rectangle 18">
              <a:extLst>
                <a:ext uri="{FF2B5EF4-FFF2-40B4-BE49-F238E27FC236}">
                  <a16:creationId xmlns:a16="http://schemas.microsoft.com/office/drawing/2014/main" id="{924C705F-F9D4-C243-8847-ED49B9922255}"/>
                </a:ext>
              </a:extLst>
            </p:cNvPr>
            <p:cNvSpPr/>
            <p:nvPr/>
          </p:nvSpPr>
          <p:spPr>
            <a:xfrm>
              <a:off x="7656417" y="1927216"/>
              <a:ext cx="1368000" cy="6092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2">
                    <a:lumMod val="10000"/>
                  </a:schemeClr>
                </a:solidFill>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8161DF86-D42C-6040-B67D-E5FBAB025667}"/>
                </a:ext>
              </a:extLst>
            </p:cNvPr>
            <p:cNvGrpSpPr/>
            <p:nvPr/>
          </p:nvGrpSpPr>
          <p:grpSpPr>
            <a:xfrm>
              <a:off x="7795273" y="1985741"/>
              <a:ext cx="1080248" cy="505509"/>
              <a:chOff x="5908333" y="4105227"/>
              <a:chExt cx="1080248" cy="574174"/>
            </a:xfrm>
          </p:grpSpPr>
          <p:pic>
            <p:nvPicPr>
              <p:cNvPr id="21" name="Picture 20">
                <a:extLst>
                  <a:ext uri="{FF2B5EF4-FFF2-40B4-BE49-F238E27FC236}">
                    <a16:creationId xmlns:a16="http://schemas.microsoft.com/office/drawing/2014/main" id="{9527E3F0-B357-954C-A305-9668D6C3EA53}"/>
                  </a:ext>
                </a:extLst>
              </p:cNvPr>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6217774" y="4286522"/>
                <a:ext cx="468000" cy="392879"/>
              </a:xfrm>
              <a:prstGeom prst="rect">
                <a:avLst/>
              </a:prstGeom>
            </p:spPr>
          </p:pic>
          <p:sp>
            <p:nvSpPr>
              <p:cNvPr id="22" name="TextBox 21">
                <a:extLst>
                  <a:ext uri="{FF2B5EF4-FFF2-40B4-BE49-F238E27FC236}">
                    <a16:creationId xmlns:a16="http://schemas.microsoft.com/office/drawing/2014/main" id="{A6238B76-AFBB-C24D-97C3-4ABC0B5B3E05}"/>
                  </a:ext>
                </a:extLst>
              </p:cNvPr>
              <p:cNvSpPr txBox="1"/>
              <p:nvPr/>
            </p:nvSpPr>
            <p:spPr>
              <a:xfrm>
                <a:off x="5908333" y="4105227"/>
                <a:ext cx="1080248" cy="146330"/>
              </a:xfrm>
              <a:prstGeom prst="rect">
                <a:avLst/>
              </a:prstGeom>
              <a:noFill/>
            </p:spPr>
            <p:txBody>
              <a:bodyPr wrap="square" lIns="0" tIns="0" rIns="0" bIns="0" rtlCol="0" anchor="t">
                <a:noAutofit/>
              </a:bodyPr>
              <a:lstStyle/>
              <a:p>
                <a:pPr algn="ctr"/>
                <a:r>
                  <a:rPr lang="en-US" sz="2200" dirty="0">
                    <a:solidFill>
                      <a:schemeClr val="bg2">
                        <a:lumMod val="10000"/>
                      </a:schemeClr>
                    </a:solidFill>
                    <a:latin typeface="Arial" panose="020B0604020202020204" pitchFamily="34" charset="0"/>
                    <a:cs typeface="Arial" panose="020B0604020202020204" pitchFamily="34" charset="0"/>
                  </a:rPr>
                  <a:t>BI reports</a:t>
                </a:r>
              </a:p>
            </p:txBody>
          </p:sp>
        </p:grpSp>
      </p:grpSp>
      <p:grpSp>
        <p:nvGrpSpPr>
          <p:cNvPr id="23" name="Group 22">
            <a:extLst>
              <a:ext uri="{FF2B5EF4-FFF2-40B4-BE49-F238E27FC236}">
                <a16:creationId xmlns:a16="http://schemas.microsoft.com/office/drawing/2014/main" id="{D5BEB1E5-CFE4-0D4C-AAF1-3FB4EB55ACFF}"/>
              </a:ext>
            </a:extLst>
          </p:cNvPr>
          <p:cNvGrpSpPr/>
          <p:nvPr/>
        </p:nvGrpSpPr>
        <p:grpSpPr>
          <a:xfrm>
            <a:off x="19492351" y="6948950"/>
            <a:ext cx="2938302" cy="1300905"/>
            <a:chOff x="7592774" y="2728800"/>
            <a:chExt cx="1469150" cy="585193"/>
          </a:xfrm>
        </p:grpSpPr>
        <p:sp>
          <p:nvSpPr>
            <p:cNvPr id="24" name="Rounded Rectangle 23">
              <a:extLst>
                <a:ext uri="{FF2B5EF4-FFF2-40B4-BE49-F238E27FC236}">
                  <a16:creationId xmlns:a16="http://schemas.microsoft.com/office/drawing/2014/main" id="{A7533BA9-7D04-BE4A-A531-40E423805E49}"/>
                </a:ext>
              </a:extLst>
            </p:cNvPr>
            <p:cNvSpPr/>
            <p:nvPr/>
          </p:nvSpPr>
          <p:spPr>
            <a:xfrm>
              <a:off x="7656417" y="2728800"/>
              <a:ext cx="1368000" cy="58519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2">
                    <a:lumMod val="10000"/>
                  </a:schemeClr>
                </a:solidFill>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1BFF2238-CF8E-F542-BC5C-5CF6C7373A6C}"/>
                </a:ext>
              </a:extLst>
            </p:cNvPr>
            <p:cNvGrpSpPr/>
            <p:nvPr/>
          </p:nvGrpSpPr>
          <p:grpSpPr>
            <a:xfrm>
              <a:off x="7592774" y="2737654"/>
              <a:ext cx="1469150" cy="576339"/>
              <a:chOff x="6710125" y="3089081"/>
              <a:chExt cx="1469150" cy="666398"/>
            </a:xfrm>
          </p:grpSpPr>
          <p:pic>
            <p:nvPicPr>
              <p:cNvPr id="26" name="Picture 4" descr="https://image.freepik.com/free-icon/mobile-phone-and-computer-screen_318-32616.png">
                <a:extLst>
                  <a:ext uri="{FF2B5EF4-FFF2-40B4-BE49-F238E27FC236}">
                    <a16:creationId xmlns:a16="http://schemas.microsoft.com/office/drawing/2014/main" id="{98ED59EF-BA29-1049-A0DA-EE132A0DEA78}"/>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8268" y="3323479"/>
                <a:ext cx="432000" cy="4320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E7AC3F7-0642-C24A-850C-BC3E63E9BF1D}"/>
                  </a:ext>
                </a:extLst>
              </p:cNvPr>
              <p:cNvSpPr txBox="1"/>
              <p:nvPr/>
            </p:nvSpPr>
            <p:spPr>
              <a:xfrm>
                <a:off x="6710125" y="3089081"/>
                <a:ext cx="1469150" cy="224116"/>
              </a:xfrm>
              <a:prstGeom prst="rect">
                <a:avLst/>
              </a:prstGeom>
              <a:noFill/>
            </p:spPr>
            <p:txBody>
              <a:bodyPr wrap="square" rtlCol="0">
                <a:spAutoFit/>
              </a:bodyPr>
              <a:lstStyle/>
              <a:p>
                <a:pPr algn="ctr"/>
                <a:r>
                  <a:rPr lang="en-US" sz="2200" dirty="0">
                    <a:solidFill>
                      <a:schemeClr val="bg2">
                        <a:lumMod val="10000"/>
                      </a:schemeClr>
                    </a:solidFill>
                    <a:latin typeface="Arial" panose="020B0604020202020204" pitchFamily="34" charset="0"/>
                    <a:cs typeface="Arial" panose="020B0604020202020204" pitchFamily="34" charset="0"/>
                  </a:rPr>
                  <a:t>Business forecasts</a:t>
                </a:r>
              </a:p>
            </p:txBody>
          </p:sp>
        </p:grpSp>
      </p:grpSp>
      <p:grpSp>
        <p:nvGrpSpPr>
          <p:cNvPr id="28" name="Group 27">
            <a:extLst>
              <a:ext uri="{FF2B5EF4-FFF2-40B4-BE49-F238E27FC236}">
                <a16:creationId xmlns:a16="http://schemas.microsoft.com/office/drawing/2014/main" id="{D7383A8D-C8E7-F840-8173-EC65C1449503}"/>
              </a:ext>
            </a:extLst>
          </p:cNvPr>
          <p:cNvGrpSpPr/>
          <p:nvPr/>
        </p:nvGrpSpPr>
        <p:grpSpPr>
          <a:xfrm>
            <a:off x="19442126" y="5275515"/>
            <a:ext cx="3119302" cy="1227493"/>
            <a:chOff x="7592396" y="4200657"/>
            <a:chExt cx="1559650" cy="613746"/>
          </a:xfrm>
        </p:grpSpPr>
        <p:sp>
          <p:nvSpPr>
            <p:cNvPr id="29" name="Rounded Rectangle 28">
              <a:extLst>
                <a:ext uri="{FF2B5EF4-FFF2-40B4-BE49-F238E27FC236}">
                  <a16:creationId xmlns:a16="http://schemas.microsoft.com/office/drawing/2014/main" id="{162C3600-2C4C-064A-BD2C-BD65F1313C8C}"/>
                </a:ext>
              </a:extLst>
            </p:cNvPr>
            <p:cNvSpPr/>
            <p:nvPr/>
          </p:nvSpPr>
          <p:spPr>
            <a:xfrm>
              <a:off x="7678635" y="4200657"/>
              <a:ext cx="1368000" cy="61374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solidFill>
                  <a:schemeClr val="bg2">
                    <a:lumMod val="10000"/>
                  </a:schemeClr>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F02CAC2D-009D-3A4F-8039-52AB9D46959E}"/>
                </a:ext>
              </a:extLst>
            </p:cNvPr>
            <p:cNvSpPr txBox="1"/>
            <p:nvPr/>
          </p:nvSpPr>
          <p:spPr>
            <a:xfrm>
              <a:off x="7592396" y="4222061"/>
              <a:ext cx="1559650" cy="200055"/>
            </a:xfrm>
            <a:prstGeom prst="rect">
              <a:avLst/>
            </a:prstGeom>
            <a:noFill/>
          </p:spPr>
          <p:txBody>
            <a:bodyPr wrap="square" rtlCol="0">
              <a:spAutoFit/>
            </a:bodyPr>
            <a:lstStyle/>
            <a:p>
              <a:pPr algn="ctr"/>
              <a:r>
                <a:rPr lang="en-US" sz="2000" dirty="0">
                  <a:solidFill>
                    <a:schemeClr val="bg2">
                      <a:lumMod val="10000"/>
                    </a:schemeClr>
                  </a:solidFill>
                  <a:latin typeface="Arial" panose="020B0604020202020204" pitchFamily="34" charset="0"/>
                  <a:cs typeface="Arial" panose="020B0604020202020204" pitchFamily="34" charset="0"/>
                </a:rPr>
                <a:t>Automation / Real-time</a:t>
              </a:r>
            </a:p>
          </p:txBody>
        </p:sp>
        <p:pic>
          <p:nvPicPr>
            <p:cNvPr id="31" name="Picture 8" descr="http://www.telestream.net/images/home/icon-Automation.png">
              <a:extLst>
                <a:ext uri="{FF2B5EF4-FFF2-40B4-BE49-F238E27FC236}">
                  <a16:creationId xmlns:a16="http://schemas.microsoft.com/office/drawing/2014/main" id="{02E9CA67-1F4D-094F-A1BF-63B5BC0BAC42}"/>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8210834" y="4455047"/>
              <a:ext cx="315124" cy="32388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Arrow Connector 31">
            <a:extLst>
              <a:ext uri="{FF2B5EF4-FFF2-40B4-BE49-F238E27FC236}">
                <a16:creationId xmlns:a16="http://schemas.microsoft.com/office/drawing/2014/main" id="{0598967B-EBF8-0645-A407-524CE1482162}"/>
              </a:ext>
            </a:extLst>
          </p:cNvPr>
          <p:cNvCxnSpPr>
            <a:cxnSpLocks/>
            <a:stCxn id="17" idx="2"/>
          </p:cNvCxnSpPr>
          <p:nvPr/>
        </p:nvCxnSpPr>
        <p:spPr>
          <a:xfrm>
            <a:off x="20986228" y="4024565"/>
            <a:ext cx="3866" cy="1082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riangle 32">
            <a:extLst>
              <a:ext uri="{FF2B5EF4-FFF2-40B4-BE49-F238E27FC236}">
                <a16:creationId xmlns:a16="http://schemas.microsoft.com/office/drawing/2014/main" id="{7BE8EE7E-000A-704A-8B3F-B1EE40252AF5}"/>
              </a:ext>
            </a:extLst>
          </p:cNvPr>
          <p:cNvSpPr/>
          <p:nvPr/>
        </p:nvSpPr>
        <p:spPr>
          <a:xfrm rot="10800000">
            <a:off x="22435533" y="5587552"/>
            <a:ext cx="720437" cy="475513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4" name="Triangle 33">
            <a:extLst>
              <a:ext uri="{FF2B5EF4-FFF2-40B4-BE49-F238E27FC236}">
                <a16:creationId xmlns:a16="http://schemas.microsoft.com/office/drawing/2014/main" id="{EB13C2AB-70C4-DE4D-82EB-3A85A69C7BC6}"/>
              </a:ext>
            </a:extLst>
          </p:cNvPr>
          <p:cNvSpPr/>
          <p:nvPr/>
        </p:nvSpPr>
        <p:spPr>
          <a:xfrm rot="10800000">
            <a:off x="23121755" y="5587552"/>
            <a:ext cx="720437" cy="475513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5" name="TextBox 34">
            <a:extLst>
              <a:ext uri="{FF2B5EF4-FFF2-40B4-BE49-F238E27FC236}">
                <a16:creationId xmlns:a16="http://schemas.microsoft.com/office/drawing/2014/main" id="{FD61F74F-6081-A040-9E8B-23AF9D0DDB7D}"/>
              </a:ext>
            </a:extLst>
          </p:cNvPr>
          <p:cNvSpPr txBox="1"/>
          <p:nvPr/>
        </p:nvSpPr>
        <p:spPr>
          <a:xfrm>
            <a:off x="23309452" y="5550382"/>
            <a:ext cx="342664" cy="2308324"/>
          </a:xfrm>
          <a:prstGeom prst="rect">
            <a:avLst/>
          </a:prstGeom>
          <a:noFill/>
        </p:spPr>
        <p:txBody>
          <a:bodyPr wrap="square" rtlCol="0">
            <a:spAutoFit/>
          </a:bodyPr>
          <a:lstStyle/>
          <a:p>
            <a:r>
              <a:rPr lang="en-US" sz="3600" dirty="0"/>
              <a:t>risk</a:t>
            </a:r>
          </a:p>
        </p:txBody>
      </p:sp>
      <p:sp>
        <p:nvSpPr>
          <p:cNvPr id="36" name="Rounded Rectangle 35">
            <a:extLst>
              <a:ext uri="{FF2B5EF4-FFF2-40B4-BE49-F238E27FC236}">
                <a16:creationId xmlns:a16="http://schemas.microsoft.com/office/drawing/2014/main" id="{24011687-8061-2848-AD1E-5A77678549FA}"/>
              </a:ext>
            </a:extLst>
          </p:cNvPr>
          <p:cNvSpPr/>
          <p:nvPr/>
        </p:nvSpPr>
        <p:spPr>
          <a:xfrm>
            <a:off x="1451547" y="3635635"/>
            <a:ext cx="2702182" cy="7383270"/>
          </a:xfrm>
          <a:prstGeom prst="round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t"/>
          <a:lstStyle/>
          <a:p>
            <a:r>
              <a:rPr lang="en-US" sz="2400" b="1" dirty="0">
                <a:solidFill>
                  <a:schemeClr val="tx1"/>
                </a:solidFill>
                <a:latin typeface="Arial" panose="020B0604020202020204" pitchFamily="34" charset="0"/>
                <a:cs typeface="Arial" panose="020B0604020202020204" pitchFamily="34" charset="0"/>
              </a:rPr>
              <a:t>Data sources</a:t>
            </a:r>
          </a:p>
        </p:txBody>
      </p:sp>
      <p:grpSp>
        <p:nvGrpSpPr>
          <p:cNvPr id="37" name="Group 36">
            <a:extLst>
              <a:ext uri="{FF2B5EF4-FFF2-40B4-BE49-F238E27FC236}">
                <a16:creationId xmlns:a16="http://schemas.microsoft.com/office/drawing/2014/main" id="{836B4E31-B5C6-D84C-86A4-DA6E1C38DC03}"/>
              </a:ext>
            </a:extLst>
          </p:cNvPr>
          <p:cNvGrpSpPr/>
          <p:nvPr/>
        </p:nvGrpSpPr>
        <p:grpSpPr>
          <a:xfrm>
            <a:off x="1980205" y="6009130"/>
            <a:ext cx="1639307" cy="969427"/>
            <a:chOff x="893157" y="1405900"/>
            <a:chExt cx="828000" cy="555418"/>
          </a:xfrm>
        </p:grpSpPr>
        <p:sp>
          <p:nvSpPr>
            <p:cNvPr id="38" name="TextBox 37">
              <a:extLst>
                <a:ext uri="{FF2B5EF4-FFF2-40B4-BE49-F238E27FC236}">
                  <a16:creationId xmlns:a16="http://schemas.microsoft.com/office/drawing/2014/main" id="{AC997074-FA52-524A-94B8-8801367D7507}"/>
                </a:ext>
              </a:extLst>
            </p:cNvPr>
            <p:cNvSpPr txBox="1"/>
            <p:nvPr/>
          </p:nvSpPr>
          <p:spPr>
            <a:xfrm>
              <a:off x="893157" y="1405900"/>
              <a:ext cx="828000" cy="155448"/>
            </a:xfrm>
            <a:prstGeom prst="rect">
              <a:avLst/>
            </a:prstGeom>
            <a:noFill/>
          </p:spPr>
          <p:txBody>
            <a:bodyPr wrap="square" lIns="0" tIns="0" rIns="0" bIns="0" rtlCol="0" anchor="t">
              <a:noAutofit/>
            </a:bodyPr>
            <a:lstStyle>
              <a:defPPr>
                <a:defRPr lang="en-US"/>
              </a:defPPr>
              <a:lvl1pPr algn="ctr">
                <a:defRPr sz="800" b="1"/>
              </a:lvl1pPr>
            </a:lstStyle>
            <a:p>
              <a:r>
                <a:rPr lang="en-US" sz="2200" b="0" dirty="0">
                  <a:latin typeface="Arial" panose="020B0604020202020204" pitchFamily="34" charset="0"/>
                  <a:cs typeface="Arial" panose="020B0604020202020204" pitchFamily="34" charset="0"/>
                </a:rPr>
                <a:t>Transactions</a:t>
              </a:r>
              <a:endParaRPr lang="en-US" sz="1600" b="0" dirty="0">
                <a:latin typeface="Arial" panose="020B0604020202020204" pitchFamily="34" charset="0"/>
                <a:cs typeface="Arial" panose="020B0604020202020204" pitchFamily="34" charset="0"/>
              </a:endParaRPr>
            </a:p>
          </p:txBody>
        </p:sp>
        <p:pic>
          <p:nvPicPr>
            <p:cNvPr id="39" name="Picture 18" descr="https://image.freepik.com/free-icon/cash-register-in-a-supermarket_318-37301.png">
              <a:extLst>
                <a:ext uri="{FF2B5EF4-FFF2-40B4-BE49-F238E27FC236}">
                  <a16:creationId xmlns:a16="http://schemas.microsoft.com/office/drawing/2014/main" id="{BB8851AB-90AF-8C48-970A-DBC5DCB45659}"/>
                </a:ext>
              </a:extLst>
            </p:cNvPr>
            <p:cNvPicPr>
              <a:picLocks noChangeAspect="1" noChangeArrowheads="1"/>
            </p:cNvPicPr>
            <p:nvPr/>
          </p:nvPicPr>
          <p:blipFill>
            <a:blip r:embed="rId8"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104320" y="1601318"/>
              <a:ext cx="360000"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353A9EF3-382F-2941-953A-AD3EC690FB85}"/>
              </a:ext>
            </a:extLst>
          </p:cNvPr>
          <p:cNvGrpSpPr/>
          <p:nvPr/>
        </p:nvGrpSpPr>
        <p:grpSpPr>
          <a:xfrm>
            <a:off x="1606537" y="7344244"/>
            <a:ext cx="2393133" cy="873502"/>
            <a:chOff x="392401" y="2407417"/>
            <a:chExt cx="1208753" cy="500460"/>
          </a:xfrm>
        </p:grpSpPr>
        <p:sp>
          <p:nvSpPr>
            <p:cNvPr id="41" name="TextBox 40">
              <a:extLst>
                <a:ext uri="{FF2B5EF4-FFF2-40B4-BE49-F238E27FC236}">
                  <a16:creationId xmlns:a16="http://schemas.microsoft.com/office/drawing/2014/main" id="{6A3A2AF7-D42F-1245-B743-3E43AD463E33}"/>
                </a:ext>
              </a:extLst>
            </p:cNvPr>
            <p:cNvSpPr txBox="1"/>
            <p:nvPr/>
          </p:nvSpPr>
          <p:spPr>
            <a:xfrm>
              <a:off x="392401" y="2407417"/>
              <a:ext cx="1208753" cy="321152"/>
            </a:xfrm>
            <a:prstGeom prst="rect">
              <a:avLst/>
            </a:prstGeom>
            <a:noFill/>
          </p:spPr>
          <p:txBody>
            <a:bodyPr wrap="square" lIns="0" tIns="0" rIns="0" bIns="0" rtlCol="0" anchor="t">
              <a:noAutofit/>
            </a:bodyPr>
            <a:lstStyle>
              <a:defPPr>
                <a:defRPr lang="en-US"/>
              </a:defPPr>
              <a:lvl1pPr algn="ctr">
                <a:defRPr sz="800" b="1"/>
              </a:lvl1pPr>
            </a:lstStyle>
            <a:p>
              <a:r>
                <a:rPr lang="en-US" sz="2200" b="0" dirty="0">
                  <a:latin typeface="Arial" panose="020B0604020202020204" pitchFamily="34" charset="0"/>
                  <a:cs typeface="Arial" panose="020B0604020202020204" pitchFamily="34" charset="0"/>
                </a:rPr>
                <a:t>Logs / cookies</a:t>
              </a:r>
            </a:p>
          </p:txBody>
        </p:sp>
        <p:pic>
          <p:nvPicPr>
            <p:cNvPr id="42" name="Picture 6" descr="https://image.freepik.com/free-icon/christmas-cookies_318-79227.jpg">
              <a:extLst>
                <a:ext uri="{FF2B5EF4-FFF2-40B4-BE49-F238E27FC236}">
                  <a16:creationId xmlns:a16="http://schemas.microsoft.com/office/drawing/2014/main" id="{17D0E9A8-05D8-114B-A252-431F6B268844}"/>
                </a:ext>
              </a:extLst>
            </p:cNvPr>
            <p:cNvPicPr>
              <a:picLocks noChangeAspect="1" noChangeArrowheads="1"/>
            </p:cNvPicPr>
            <p:nvPr/>
          </p:nvPicPr>
          <p:blipFill>
            <a:blip r:embed="rId9">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834343" y="2547878"/>
              <a:ext cx="359999" cy="35999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755A6C71-CDE5-E74A-83DD-58DE49A81457}"/>
              </a:ext>
            </a:extLst>
          </p:cNvPr>
          <p:cNvSpPr txBox="1"/>
          <p:nvPr/>
        </p:nvSpPr>
        <p:spPr>
          <a:xfrm>
            <a:off x="1911359" y="4407315"/>
            <a:ext cx="1853043" cy="500250"/>
          </a:xfrm>
          <a:prstGeom prst="rect">
            <a:avLst/>
          </a:prstGeom>
          <a:noFill/>
        </p:spPr>
        <p:txBody>
          <a:bodyPr wrap="square" lIns="0" tIns="0" rIns="0" bIns="0" rtlCol="0" anchor="t">
            <a:noAutofit/>
          </a:bodyPr>
          <a:lstStyle>
            <a:defPPr>
              <a:defRPr lang="en-US"/>
            </a:defPPr>
            <a:lvl1pPr algn="ctr">
              <a:defRPr sz="800" b="1"/>
            </a:lvl1pPr>
          </a:lstStyle>
          <a:p>
            <a:r>
              <a:rPr lang="en-US" sz="2200" b="0" dirty="0">
                <a:latin typeface="Arial" panose="020B0604020202020204" pitchFamily="34" charset="0"/>
                <a:cs typeface="Arial" panose="020B0604020202020204" pitchFamily="34" charset="0"/>
              </a:rPr>
              <a:t>Documents</a:t>
            </a:r>
            <a:endParaRPr lang="en-US" sz="1600" b="0" dirty="0">
              <a:latin typeface="Arial" panose="020B0604020202020204" pitchFamily="34" charset="0"/>
              <a:cs typeface="Arial" panose="020B0604020202020204" pitchFamily="34" charset="0"/>
            </a:endParaRPr>
          </a:p>
        </p:txBody>
      </p:sp>
      <p:grpSp>
        <p:nvGrpSpPr>
          <p:cNvPr id="44" name="Group 43">
            <a:extLst>
              <a:ext uri="{FF2B5EF4-FFF2-40B4-BE49-F238E27FC236}">
                <a16:creationId xmlns:a16="http://schemas.microsoft.com/office/drawing/2014/main" id="{6E0E40DC-08A9-A843-9C81-C5747076E9BF}"/>
              </a:ext>
            </a:extLst>
          </p:cNvPr>
          <p:cNvGrpSpPr/>
          <p:nvPr/>
        </p:nvGrpSpPr>
        <p:grpSpPr>
          <a:xfrm>
            <a:off x="1984627" y="8527055"/>
            <a:ext cx="1512000" cy="1065403"/>
            <a:chOff x="661228" y="3227943"/>
            <a:chExt cx="756000" cy="532701"/>
          </a:xfrm>
        </p:grpSpPr>
        <p:sp>
          <p:nvSpPr>
            <p:cNvPr id="45" name="TextBox 44">
              <a:extLst>
                <a:ext uri="{FF2B5EF4-FFF2-40B4-BE49-F238E27FC236}">
                  <a16:creationId xmlns:a16="http://schemas.microsoft.com/office/drawing/2014/main" id="{82D870B6-0FCA-E24C-BE26-16803781CF64}"/>
                </a:ext>
              </a:extLst>
            </p:cNvPr>
            <p:cNvSpPr txBox="1"/>
            <p:nvPr/>
          </p:nvSpPr>
          <p:spPr>
            <a:xfrm>
              <a:off x="661228" y="3227943"/>
              <a:ext cx="756000" cy="180000"/>
            </a:xfrm>
            <a:prstGeom prst="rect">
              <a:avLst/>
            </a:prstGeom>
            <a:noFill/>
          </p:spPr>
          <p:txBody>
            <a:bodyPr wrap="square" lIns="0" tIns="0" rIns="0" bIns="0" rtlCol="0" anchor="t">
              <a:noAutofit/>
            </a:bodyPr>
            <a:lstStyle>
              <a:defPPr>
                <a:defRPr lang="en-US"/>
              </a:defPPr>
              <a:lvl1pPr algn="ctr">
                <a:defRPr sz="800" b="1"/>
              </a:lvl1pPr>
            </a:lstStyle>
            <a:p>
              <a:r>
                <a:rPr lang="en-US" sz="2200" b="0" dirty="0">
                  <a:latin typeface="Arial" panose="020B0604020202020204" pitchFamily="34" charset="0"/>
                  <a:cs typeface="Arial" panose="020B0604020202020204" pitchFamily="34" charset="0"/>
                </a:rPr>
                <a:t>Devices</a:t>
              </a:r>
            </a:p>
          </p:txBody>
        </p:sp>
        <p:pic>
          <p:nvPicPr>
            <p:cNvPr id="46" name="Picture 2" descr="Image result for webcam icon">
              <a:extLst>
                <a:ext uri="{FF2B5EF4-FFF2-40B4-BE49-F238E27FC236}">
                  <a16:creationId xmlns:a16="http://schemas.microsoft.com/office/drawing/2014/main" id="{6D2F1C9F-7B32-7E45-AFA3-157D24F207F1}"/>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901076" y="3400644"/>
              <a:ext cx="359999" cy="36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AFC866F-74EB-ED4E-B6B1-6498DD042EFC}"/>
              </a:ext>
            </a:extLst>
          </p:cNvPr>
          <p:cNvGrpSpPr/>
          <p:nvPr/>
        </p:nvGrpSpPr>
        <p:grpSpPr>
          <a:xfrm>
            <a:off x="1924227" y="9786926"/>
            <a:ext cx="1728000" cy="1126018"/>
            <a:chOff x="87834" y="3758369"/>
            <a:chExt cx="864000" cy="563009"/>
          </a:xfrm>
        </p:grpSpPr>
        <p:pic>
          <p:nvPicPr>
            <p:cNvPr id="48" name="Picture 47">
              <a:extLst>
                <a:ext uri="{FF2B5EF4-FFF2-40B4-BE49-F238E27FC236}">
                  <a16:creationId xmlns:a16="http://schemas.microsoft.com/office/drawing/2014/main" id="{CBA6864B-55C9-5540-B274-D558D6589CCF}"/>
                </a:ext>
              </a:extLst>
            </p:cNvPr>
            <p:cNvPicPr>
              <a:picLocks noChangeAspect="1"/>
            </p:cNvPicPr>
            <p:nvPr/>
          </p:nvPicPr>
          <p:blipFill>
            <a:blip r:embed="rId11">
              <a:clrChange>
                <a:clrFrom>
                  <a:srgbClr val="FFFFFF"/>
                </a:clrFrom>
                <a:clrTo>
                  <a:srgbClr val="FFFFFF">
                    <a:alpha val="0"/>
                  </a:srgbClr>
                </a:clrTo>
              </a:clrChange>
              <a:lum bright="70000" contrast="-70000"/>
            </a:blip>
            <a:stretch>
              <a:fillRect/>
            </a:stretch>
          </p:blipFill>
          <p:spPr>
            <a:xfrm>
              <a:off x="308752" y="3889378"/>
              <a:ext cx="439714" cy="432000"/>
            </a:xfrm>
            <a:prstGeom prst="rect">
              <a:avLst/>
            </a:prstGeom>
          </p:spPr>
        </p:pic>
        <p:sp>
          <p:nvSpPr>
            <p:cNvPr id="49" name="TextBox 48">
              <a:extLst>
                <a:ext uri="{FF2B5EF4-FFF2-40B4-BE49-F238E27FC236}">
                  <a16:creationId xmlns:a16="http://schemas.microsoft.com/office/drawing/2014/main" id="{B7B2194D-A834-BF49-8148-785E27846174}"/>
                </a:ext>
              </a:extLst>
            </p:cNvPr>
            <p:cNvSpPr txBox="1"/>
            <p:nvPr/>
          </p:nvSpPr>
          <p:spPr>
            <a:xfrm>
              <a:off x="87834" y="3758369"/>
              <a:ext cx="864000" cy="180000"/>
            </a:xfrm>
            <a:prstGeom prst="rect">
              <a:avLst/>
            </a:prstGeom>
            <a:noFill/>
          </p:spPr>
          <p:txBody>
            <a:bodyPr wrap="square" lIns="0" tIns="0" rIns="0" bIns="0" rtlCol="0" anchor="t">
              <a:noAutofit/>
            </a:bodyPr>
            <a:lstStyle>
              <a:defPPr>
                <a:defRPr lang="en-US"/>
              </a:defPPr>
              <a:lvl1pPr algn="ctr">
                <a:defRPr sz="800" b="1"/>
              </a:lvl1pPr>
            </a:lstStyle>
            <a:p>
              <a:r>
                <a:rPr lang="en-US" sz="2200" b="0" dirty="0">
                  <a:latin typeface="Arial" panose="020B0604020202020204" pitchFamily="34" charset="0"/>
                  <a:cs typeface="Arial" panose="020B0604020202020204" pitchFamily="34" charset="0"/>
                </a:rPr>
                <a:t>Social media</a:t>
              </a:r>
            </a:p>
          </p:txBody>
        </p:sp>
      </p:grpSp>
      <p:cxnSp>
        <p:nvCxnSpPr>
          <p:cNvPr id="50" name="Straight Arrow Connector 49">
            <a:extLst>
              <a:ext uri="{FF2B5EF4-FFF2-40B4-BE49-F238E27FC236}">
                <a16:creationId xmlns:a16="http://schemas.microsoft.com/office/drawing/2014/main" id="{8D48E96F-8774-0541-A695-01A3CE9C2884}"/>
              </a:ext>
            </a:extLst>
          </p:cNvPr>
          <p:cNvCxnSpPr>
            <a:cxnSpLocks/>
          </p:cNvCxnSpPr>
          <p:nvPr/>
        </p:nvCxnSpPr>
        <p:spPr>
          <a:xfrm>
            <a:off x="4298833" y="7327272"/>
            <a:ext cx="3293040" cy="375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42BC883-0B37-894C-9B54-B7D420CC98E0}"/>
              </a:ext>
            </a:extLst>
          </p:cNvPr>
          <p:cNvCxnSpPr>
            <a:cxnSpLocks/>
          </p:cNvCxnSpPr>
          <p:nvPr/>
        </p:nvCxnSpPr>
        <p:spPr>
          <a:xfrm>
            <a:off x="17128309" y="7302777"/>
            <a:ext cx="2148213" cy="244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A74EB074-4616-B94D-9BC4-29FC9999E492}"/>
              </a:ext>
            </a:extLst>
          </p:cNvPr>
          <p:cNvGrpSpPr/>
          <p:nvPr/>
        </p:nvGrpSpPr>
        <p:grpSpPr>
          <a:xfrm>
            <a:off x="2440962" y="4808071"/>
            <a:ext cx="627360" cy="800888"/>
            <a:chOff x="4199930" y="863033"/>
            <a:chExt cx="313680" cy="400444"/>
          </a:xfrm>
        </p:grpSpPr>
        <p:sp>
          <p:nvSpPr>
            <p:cNvPr id="53" name="Rectangle 52">
              <a:extLst>
                <a:ext uri="{FF2B5EF4-FFF2-40B4-BE49-F238E27FC236}">
                  <a16:creationId xmlns:a16="http://schemas.microsoft.com/office/drawing/2014/main" id="{B1912446-09BC-F449-AE9A-F483E060E292}"/>
                </a:ext>
              </a:extLst>
            </p:cNvPr>
            <p:cNvSpPr/>
            <p:nvPr/>
          </p:nvSpPr>
          <p:spPr>
            <a:xfrm>
              <a:off x="4199930" y="863033"/>
              <a:ext cx="313680" cy="400443"/>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54" name="Picture 53">
              <a:extLst>
                <a:ext uri="{FF2B5EF4-FFF2-40B4-BE49-F238E27FC236}">
                  <a16:creationId xmlns:a16="http://schemas.microsoft.com/office/drawing/2014/main" id="{686679B6-34B6-0B40-95A7-EBD434E61A27}"/>
                </a:ext>
              </a:extLst>
            </p:cNvPr>
            <p:cNvPicPr>
              <a:picLocks noChangeAspect="1"/>
            </p:cNvPicPr>
            <p:nvPr/>
          </p:nvPicPr>
          <p:blipFill>
            <a:blip r:embed="rId12"/>
            <a:stretch>
              <a:fillRect/>
            </a:stretch>
          </p:blipFill>
          <p:spPr>
            <a:xfrm>
              <a:off x="4199930" y="863034"/>
              <a:ext cx="313680" cy="400443"/>
            </a:xfrm>
            <a:prstGeom prst="rect">
              <a:avLst/>
            </a:prstGeom>
          </p:spPr>
        </p:pic>
      </p:grpSp>
      <p:cxnSp>
        <p:nvCxnSpPr>
          <p:cNvPr id="55" name="Straight Arrow Connector 54">
            <a:extLst>
              <a:ext uri="{FF2B5EF4-FFF2-40B4-BE49-F238E27FC236}">
                <a16:creationId xmlns:a16="http://schemas.microsoft.com/office/drawing/2014/main" id="{D1942D9F-E874-1E44-8FB6-1C59F36CC336}"/>
              </a:ext>
            </a:extLst>
          </p:cNvPr>
          <p:cNvCxnSpPr>
            <a:cxnSpLocks/>
          </p:cNvCxnSpPr>
          <p:nvPr/>
        </p:nvCxnSpPr>
        <p:spPr>
          <a:xfrm>
            <a:off x="17143425" y="7302777"/>
            <a:ext cx="1987990" cy="1569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674CD1C-0BD1-8546-9956-1C720ABF1695}"/>
              </a:ext>
            </a:extLst>
          </p:cNvPr>
          <p:cNvCxnSpPr>
            <a:cxnSpLocks/>
          </p:cNvCxnSpPr>
          <p:nvPr/>
        </p:nvCxnSpPr>
        <p:spPr>
          <a:xfrm flipV="1">
            <a:off x="17143425" y="6009129"/>
            <a:ext cx="1987990" cy="12936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414AB9C-466E-9C4A-A19D-31518A99741A}"/>
              </a:ext>
            </a:extLst>
          </p:cNvPr>
          <p:cNvSpPr txBox="1"/>
          <p:nvPr/>
        </p:nvSpPr>
        <p:spPr>
          <a:xfrm>
            <a:off x="4325779" y="6746050"/>
            <a:ext cx="3025187" cy="523220"/>
          </a:xfrm>
          <a:prstGeom prst="rect">
            <a:avLst/>
          </a:prstGeom>
          <a:noFill/>
        </p:spPr>
        <p:txBody>
          <a:bodyPr wrap="none" rtlCol="0">
            <a:spAutoFit/>
          </a:bodyPr>
          <a:lstStyle/>
          <a:p>
            <a:r>
              <a:rPr lang="en-US" sz="2800" b="1" dirty="0"/>
              <a:t>Filter &amp; Transform</a:t>
            </a:r>
          </a:p>
        </p:txBody>
      </p:sp>
      <p:sp>
        <p:nvSpPr>
          <p:cNvPr id="58" name="TextBox 57">
            <a:extLst>
              <a:ext uri="{FF2B5EF4-FFF2-40B4-BE49-F238E27FC236}">
                <a16:creationId xmlns:a16="http://schemas.microsoft.com/office/drawing/2014/main" id="{726F004D-8403-9440-AB5B-0A8155E73497}"/>
              </a:ext>
            </a:extLst>
          </p:cNvPr>
          <p:cNvSpPr txBox="1"/>
          <p:nvPr/>
        </p:nvSpPr>
        <p:spPr>
          <a:xfrm>
            <a:off x="13866950" y="8568564"/>
            <a:ext cx="3159839" cy="646331"/>
          </a:xfrm>
          <a:prstGeom prst="rect">
            <a:avLst/>
          </a:prstGeom>
          <a:noFill/>
        </p:spPr>
        <p:txBody>
          <a:bodyPr wrap="none" rtlCol="0">
            <a:spAutoFit/>
          </a:bodyPr>
          <a:lstStyle/>
          <a:p>
            <a:r>
              <a:rPr lang="en-US" sz="3600" dirty="0"/>
              <a:t>ML Algorithms</a:t>
            </a:r>
          </a:p>
        </p:txBody>
      </p:sp>
      <p:sp>
        <p:nvSpPr>
          <p:cNvPr id="59" name="TextBox 58">
            <a:extLst>
              <a:ext uri="{FF2B5EF4-FFF2-40B4-BE49-F238E27FC236}">
                <a16:creationId xmlns:a16="http://schemas.microsoft.com/office/drawing/2014/main" id="{6692C4AB-D507-7B42-BD12-D61271C54D07}"/>
              </a:ext>
            </a:extLst>
          </p:cNvPr>
          <p:cNvSpPr txBox="1"/>
          <p:nvPr/>
        </p:nvSpPr>
        <p:spPr>
          <a:xfrm>
            <a:off x="22280670" y="5648729"/>
            <a:ext cx="1073177" cy="2677656"/>
          </a:xfrm>
          <a:prstGeom prst="rect">
            <a:avLst/>
          </a:prstGeom>
          <a:noFill/>
        </p:spPr>
        <p:txBody>
          <a:bodyPr vert="horz" wrap="square" rtlCol="0">
            <a:spAutoFit/>
          </a:bodyPr>
          <a:lstStyle/>
          <a:p>
            <a:pPr algn="ctr"/>
            <a:r>
              <a:rPr lang="en-US" sz="2400" dirty="0">
                <a:solidFill>
                  <a:srgbClr val="FFFF00"/>
                </a:solidFill>
              </a:rPr>
              <a:t>$$$</a:t>
            </a:r>
          </a:p>
          <a:p>
            <a:pPr algn="ctr"/>
            <a:endParaRPr lang="en-US" sz="2400" dirty="0">
              <a:solidFill>
                <a:srgbClr val="FFFF00"/>
              </a:solidFill>
            </a:endParaRPr>
          </a:p>
          <a:p>
            <a:pPr algn="ctr"/>
            <a:endParaRPr lang="en-US" sz="2400" dirty="0">
              <a:solidFill>
                <a:srgbClr val="FFFF00"/>
              </a:solidFill>
            </a:endParaRPr>
          </a:p>
          <a:p>
            <a:pPr algn="ctr"/>
            <a:r>
              <a:rPr lang="en-US" sz="2400" dirty="0">
                <a:solidFill>
                  <a:srgbClr val="FFFF00"/>
                </a:solidFill>
              </a:rPr>
              <a:t>$$</a:t>
            </a:r>
          </a:p>
          <a:p>
            <a:pPr algn="ctr"/>
            <a:endParaRPr lang="en-US" sz="2400" dirty="0">
              <a:solidFill>
                <a:srgbClr val="FFFF00"/>
              </a:solidFill>
            </a:endParaRPr>
          </a:p>
          <a:p>
            <a:pPr algn="ctr"/>
            <a:endParaRPr lang="en-US" sz="2400" dirty="0">
              <a:solidFill>
                <a:srgbClr val="FFFF00"/>
              </a:solidFill>
            </a:endParaRPr>
          </a:p>
          <a:p>
            <a:pPr algn="ctr"/>
            <a:r>
              <a:rPr lang="en-US" sz="2400" dirty="0">
                <a:solidFill>
                  <a:srgbClr val="FFFF00"/>
                </a:solidFill>
              </a:rPr>
              <a:t>$</a:t>
            </a:r>
          </a:p>
        </p:txBody>
      </p:sp>
      <p:sp>
        <p:nvSpPr>
          <p:cNvPr id="60" name="TextBox 59">
            <a:extLst>
              <a:ext uri="{FF2B5EF4-FFF2-40B4-BE49-F238E27FC236}">
                <a16:creationId xmlns:a16="http://schemas.microsoft.com/office/drawing/2014/main" id="{5502D85E-04CD-1943-87BD-C61B03001E12}"/>
              </a:ext>
            </a:extLst>
          </p:cNvPr>
          <p:cNvSpPr txBox="1"/>
          <p:nvPr/>
        </p:nvSpPr>
        <p:spPr>
          <a:xfrm>
            <a:off x="19442193" y="11018908"/>
            <a:ext cx="3447328" cy="1200329"/>
          </a:xfrm>
          <a:prstGeom prst="rect">
            <a:avLst/>
          </a:prstGeom>
          <a:noFill/>
          <a:ln w="38100">
            <a:solidFill>
              <a:srgbClr val="FF0000"/>
            </a:solidFill>
          </a:ln>
        </p:spPr>
        <p:txBody>
          <a:bodyPr wrap="square" rtlCol="0">
            <a:spAutoFit/>
          </a:bodyPr>
          <a:lstStyle/>
          <a:p>
            <a:pPr algn="ctr"/>
            <a:r>
              <a:rPr lang="en-US" sz="3600" dirty="0">
                <a:solidFill>
                  <a:srgbClr val="FF0000"/>
                </a:solidFill>
              </a:rPr>
              <a:t>Risk Management</a:t>
            </a:r>
          </a:p>
        </p:txBody>
      </p:sp>
      <p:cxnSp>
        <p:nvCxnSpPr>
          <p:cNvPr id="61" name="Curved Connector 60">
            <a:extLst>
              <a:ext uri="{FF2B5EF4-FFF2-40B4-BE49-F238E27FC236}">
                <a16:creationId xmlns:a16="http://schemas.microsoft.com/office/drawing/2014/main" id="{74A129F2-784E-9640-8C5C-70B6B5AA21D3}"/>
              </a:ext>
            </a:extLst>
          </p:cNvPr>
          <p:cNvCxnSpPr/>
          <p:nvPr/>
        </p:nvCxnSpPr>
        <p:spPr>
          <a:xfrm>
            <a:off x="12387905" y="7110003"/>
            <a:ext cx="1807003" cy="1064937"/>
          </a:xfrm>
          <a:prstGeom prst="curvedConnector3">
            <a:avLst/>
          </a:prstGeom>
          <a:ln w="38100" cap="flat" cmpd="sng" algn="ctr">
            <a:solidFill>
              <a:srgbClr val="00B0F0"/>
            </a:solidFill>
            <a:prstDash val="solid"/>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D63E5B5C-C3DB-0845-A26E-76D238A3CC7B}"/>
              </a:ext>
            </a:extLst>
          </p:cNvPr>
          <p:cNvSpPr txBox="1"/>
          <p:nvPr/>
        </p:nvSpPr>
        <p:spPr>
          <a:xfrm>
            <a:off x="6511456" y="1011045"/>
            <a:ext cx="10502863" cy="1025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38094" rtlCol="0" anchor="ctr">
            <a:spAutoFit/>
          </a:bodyPr>
          <a:lstStyle/>
          <a:p>
            <a:r>
              <a:rPr lang="en-US" sz="6000" b="1" dirty="0">
                <a:latin typeface="Century Gothic" charset="0"/>
                <a:ea typeface="Century Gothic" charset="0"/>
                <a:cs typeface="Century Gothic" charset="0"/>
              </a:rPr>
              <a:t>Data Scientist + ML Engineer</a:t>
            </a:r>
          </a:p>
        </p:txBody>
      </p:sp>
      <p:sp>
        <p:nvSpPr>
          <p:cNvPr id="67" name="Rectangle 66">
            <a:extLst>
              <a:ext uri="{FF2B5EF4-FFF2-40B4-BE49-F238E27FC236}">
                <a16:creationId xmlns:a16="http://schemas.microsoft.com/office/drawing/2014/main" id="{9F7D0498-E06F-D04F-B7AC-74CEDA030E2B}"/>
              </a:ext>
            </a:extLst>
          </p:cNvPr>
          <p:cNvSpPr/>
          <p:nvPr/>
        </p:nvSpPr>
        <p:spPr>
          <a:xfrm>
            <a:off x="7974338" y="2160656"/>
            <a:ext cx="8175357" cy="769431"/>
          </a:xfrm>
          <a:prstGeom prst="rect">
            <a:avLst/>
          </a:prstGeom>
        </p:spPr>
        <p:txBody>
          <a:bodyPr wrap="square" lIns="91429" tIns="45715" rIns="91429" bIns="45715">
            <a:spAutoFit/>
          </a:bodyPr>
          <a:lstStyle/>
          <a:p>
            <a:pPr algn="l"/>
            <a:r>
              <a:rPr lang="en-US" sz="4400" b="1" dirty="0"/>
              <a:t>Goal: </a:t>
            </a:r>
            <a:r>
              <a:rPr lang="en-US" sz="4400" dirty="0"/>
              <a:t>ML Data Pipeline</a:t>
            </a:r>
          </a:p>
        </p:txBody>
      </p:sp>
    </p:spTree>
    <p:extLst>
      <p:ext uri="{BB962C8B-B14F-4D97-AF65-F5344CB8AC3E}">
        <p14:creationId xmlns:p14="http://schemas.microsoft.com/office/powerpoint/2010/main" val="415774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Neurobiological Physics?…"/>
          <p:cNvSpPr txBox="1"/>
          <p:nvPr/>
        </p:nvSpPr>
        <p:spPr>
          <a:xfrm>
            <a:off x="1596930" y="2850270"/>
            <a:ext cx="8297371" cy="8974159"/>
          </a:xfrm>
          <a:prstGeom prst="rect">
            <a:avLst/>
          </a:prstGeom>
          <a:ln w="12700">
            <a:miter lim="400000"/>
          </a:ln>
          <a:extLst>
            <a:ext uri="{C572A759-6A51-4108-AA02-DFA0A04FC94B}">
              <ma14:wrappingTextBoxFlag xmlns="" xmlns:ma14="http://schemas.microsoft.com/office/mac/drawingml/2011/main" val="1"/>
            </a:ext>
          </a:extLst>
        </p:spPr>
        <p:txBody>
          <a:bodyPr wrap="none" lIns="85044" tIns="85044" rIns="85044" bIns="85044">
            <a:spAutoFit/>
          </a:bodyPr>
          <a:lstStyle/>
          <a:p>
            <a:pPr algn="l" defTabSz="765399">
              <a:defRPr sz="2900" b="1">
                <a:latin typeface="Helvetica"/>
                <a:ea typeface="Helvetica"/>
                <a:cs typeface="Helvetica"/>
                <a:sym typeface="Helvetica"/>
              </a:defRPr>
            </a:pPr>
            <a:r>
              <a:rPr lang="en-US" sz="4400" dirty="0">
                <a:solidFill>
                  <a:schemeClr val="tx1"/>
                </a:solidFill>
              </a:rPr>
              <a:t>From small to big data</a:t>
            </a:r>
            <a:endParaRPr sz="4400" dirty="0">
              <a:solidFill>
                <a:schemeClr val="tx1"/>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solidFill>
                <a:srgbClr val="FFFB00"/>
              </a:solidFill>
            </a:endParaRPr>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r>
              <a:rPr lang="en-US" sz="4400" dirty="0"/>
              <a:t>Natural Language Processing </a:t>
            </a:r>
            <a:br>
              <a:rPr lang="en-US" sz="4400" dirty="0"/>
            </a:br>
            <a:r>
              <a:rPr lang="en-US" sz="4400" dirty="0"/>
              <a:t>   &amp; Applications</a:t>
            </a:r>
            <a:endParaRPr sz="4400" dirty="0"/>
          </a:p>
          <a:p>
            <a:pPr algn="l" defTabSz="765399">
              <a:defRPr sz="2900" b="1">
                <a:latin typeface="Helvetica"/>
                <a:ea typeface="Helvetica"/>
                <a:cs typeface="Helvetica"/>
                <a:sym typeface="Helvetica"/>
              </a:defRPr>
            </a:pPr>
            <a:endParaRPr lang="en-US"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endParaRPr sz="4400" dirty="0"/>
          </a:p>
          <a:p>
            <a:pPr algn="l" defTabSz="765399">
              <a:defRPr sz="2900" b="1">
                <a:latin typeface="Helvetica"/>
                <a:ea typeface="Helvetica"/>
                <a:cs typeface="Helvetica"/>
                <a:sym typeface="Helvetica"/>
              </a:defRPr>
            </a:pPr>
            <a:r>
              <a:rPr lang="en-US" sz="4400" dirty="0"/>
              <a:t>Data Science in practice</a:t>
            </a:r>
            <a:endParaRPr sz="4400" dirty="0"/>
          </a:p>
        </p:txBody>
      </p:sp>
      <p:sp>
        <p:nvSpPr>
          <p:cNvPr id="4" name="Neurobiological  Physics…"/>
          <p:cNvSpPr txBox="1"/>
          <p:nvPr/>
        </p:nvSpPr>
        <p:spPr>
          <a:xfrm>
            <a:off x="3881793" y="645616"/>
            <a:ext cx="16539921" cy="92333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Applied Mathematics in the Tech Industry</a:t>
            </a:r>
            <a:endParaRPr sz="6000" dirty="0">
              <a:latin typeface="Helvetica"/>
              <a:cs typeface="Helvetica"/>
            </a:endParaRPr>
          </a:p>
        </p:txBody>
      </p:sp>
      <p:grpSp>
        <p:nvGrpSpPr>
          <p:cNvPr id="16" name="Group 15"/>
          <p:cNvGrpSpPr/>
          <p:nvPr/>
        </p:nvGrpSpPr>
        <p:grpSpPr>
          <a:xfrm>
            <a:off x="14788444" y="2152651"/>
            <a:ext cx="8450210" cy="2383248"/>
            <a:chOff x="13259506" y="2152650"/>
            <a:chExt cx="9979148" cy="2814461"/>
          </a:xfrm>
        </p:grpSpPr>
        <p:pic>
          <p:nvPicPr>
            <p:cNvPr id="6" name="Picture 5" descr="big_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12836" y="2152650"/>
              <a:ext cx="4225818" cy="2814461"/>
            </a:xfrm>
            <a:prstGeom prst="rect">
              <a:avLst/>
            </a:prstGeom>
          </p:spPr>
        </p:pic>
        <p:pic>
          <p:nvPicPr>
            <p:cNvPr id="2" name="Picture 1" descr="stats_hypo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9506" y="2571044"/>
              <a:ext cx="4330700" cy="1803400"/>
            </a:xfrm>
            <a:prstGeom prst="rect">
              <a:avLst/>
            </a:prstGeom>
          </p:spPr>
        </p:pic>
        <p:cxnSp>
          <p:nvCxnSpPr>
            <p:cNvPr id="10" name="Straight Arrow Connector 9">
              <a:extLst>
                <a:ext uri="{FF2B5EF4-FFF2-40B4-BE49-F238E27FC236}">
                  <a16:creationId xmlns:a16="http://schemas.microsoft.com/office/drawing/2014/main" id="{E345F382-926A-A746-83CD-98AE612D2B3B}"/>
                </a:ext>
              </a:extLst>
            </p:cNvPr>
            <p:cNvCxnSpPr/>
            <p:nvPr/>
          </p:nvCxnSpPr>
          <p:spPr>
            <a:xfrm>
              <a:off x="17590206" y="3413392"/>
              <a:ext cx="2107095" cy="0"/>
            </a:xfrm>
            <a:prstGeom prst="straightConnector1">
              <a:avLst/>
            </a:prstGeom>
            <a:noFill/>
            <a:ln w="1016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grpSp>
      <p:pic>
        <p:nvPicPr>
          <p:cNvPr id="12" name="Picture 11" descr="pipeli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4827" y="10562134"/>
            <a:ext cx="5863872" cy="1293850"/>
          </a:xfrm>
          <a:prstGeom prst="rect">
            <a:avLst/>
          </a:prstGeom>
        </p:spPr>
      </p:pic>
      <p:pic>
        <p:nvPicPr>
          <p:cNvPr id="9" name="Picture 8">
            <a:extLst>
              <a:ext uri="{FF2B5EF4-FFF2-40B4-BE49-F238E27FC236}">
                <a16:creationId xmlns:a16="http://schemas.microsoft.com/office/drawing/2014/main" id="{6CFEBDD5-AAC0-5444-8247-BE47BB9D6EB2}"/>
              </a:ext>
            </a:extLst>
          </p:cNvPr>
          <p:cNvPicPr>
            <a:picLocks noChangeAspect="1"/>
          </p:cNvPicPr>
          <p:nvPr/>
        </p:nvPicPr>
        <p:blipFill>
          <a:blip r:embed="rId5"/>
          <a:stretch>
            <a:fillRect/>
          </a:stretch>
        </p:blipFill>
        <p:spPr>
          <a:xfrm>
            <a:off x="13762059" y="5434162"/>
            <a:ext cx="2136063" cy="2151785"/>
          </a:xfrm>
          <a:prstGeom prst="rect">
            <a:avLst/>
          </a:prstGeom>
        </p:spPr>
      </p:pic>
      <p:grpSp>
        <p:nvGrpSpPr>
          <p:cNvPr id="37" name="Group 36">
            <a:extLst>
              <a:ext uri="{FF2B5EF4-FFF2-40B4-BE49-F238E27FC236}">
                <a16:creationId xmlns:a16="http://schemas.microsoft.com/office/drawing/2014/main" id="{E747C5B3-43B1-5E4C-AACB-2BA2ACC84D5F}"/>
              </a:ext>
            </a:extLst>
          </p:cNvPr>
          <p:cNvGrpSpPr/>
          <p:nvPr/>
        </p:nvGrpSpPr>
        <p:grpSpPr>
          <a:xfrm>
            <a:off x="21257698" y="5506237"/>
            <a:ext cx="2221191" cy="1468016"/>
            <a:chOff x="21493341" y="5506238"/>
            <a:chExt cx="2005004" cy="1325136"/>
          </a:xfrm>
        </p:grpSpPr>
        <p:pic>
          <p:nvPicPr>
            <p:cNvPr id="17" name="Picture 6" descr="Image result for diagnosis icon">
              <a:extLst>
                <a:ext uri="{FF2B5EF4-FFF2-40B4-BE49-F238E27FC236}">
                  <a16:creationId xmlns:a16="http://schemas.microsoft.com/office/drawing/2014/main" id="{298EC0F2-E537-AC4C-AF10-82388970CBD6}"/>
                </a:ext>
              </a:extLst>
            </p:cNvPr>
            <p:cNvPicPr>
              <a:picLocks noChangeAspect="1" noChangeArrowheads="1"/>
            </p:cNvPicPr>
            <p:nvPr/>
          </p:nvPicPr>
          <p:blipFill>
            <a:blip r:embed="rId6" cstate="email">
              <a:biLevel thresh="75000"/>
              <a:extLst>
                <a:ext uri="{28A0092B-C50C-407E-A947-70E740481C1C}">
                  <a14:useLocalDpi xmlns:a14="http://schemas.microsoft.com/office/drawing/2010/main" val="0"/>
                </a:ext>
              </a:extLst>
            </a:blip>
            <a:srcRect/>
            <a:stretch>
              <a:fillRect/>
            </a:stretch>
          </p:blipFill>
          <p:spPr bwMode="auto">
            <a:xfrm>
              <a:off x="21493341" y="5683504"/>
              <a:ext cx="1147869" cy="1147870"/>
            </a:xfrm>
            <a:prstGeom prst="rect">
              <a:avLst/>
            </a:prstGeom>
            <a:solidFill>
              <a:srgbClr val="FFFFFF"/>
            </a:solidFill>
          </p:spPr>
        </p:pic>
        <p:pic>
          <p:nvPicPr>
            <p:cNvPr id="24" name="Graphic 23" descr="Stethoscope">
              <a:extLst>
                <a:ext uri="{FF2B5EF4-FFF2-40B4-BE49-F238E27FC236}">
                  <a16:creationId xmlns:a16="http://schemas.microsoft.com/office/drawing/2014/main" id="{D7BD5601-BC97-D145-AC03-51435692BA62}"/>
                </a:ext>
              </a:extLst>
            </p:cNvPr>
            <p:cNvPicPr>
              <a:picLocks noChangeAspect="1"/>
            </p:cNvPicPr>
            <p:nvPr/>
          </p:nvPicPr>
          <p:blipFill>
            <a:blip r:embed="rId7" cstate="email">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87958" y="5506238"/>
              <a:ext cx="910387" cy="910386"/>
            </a:xfrm>
            <a:prstGeom prst="rect">
              <a:avLst/>
            </a:prstGeom>
          </p:spPr>
        </p:pic>
      </p:grpSp>
      <p:grpSp>
        <p:nvGrpSpPr>
          <p:cNvPr id="38" name="Group 37">
            <a:extLst>
              <a:ext uri="{FF2B5EF4-FFF2-40B4-BE49-F238E27FC236}">
                <a16:creationId xmlns:a16="http://schemas.microsoft.com/office/drawing/2014/main" id="{E952DC48-5A79-7C44-A8DD-CB9D5506CBC5}"/>
              </a:ext>
            </a:extLst>
          </p:cNvPr>
          <p:cNvGrpSpPr/>
          <p:nvPr/>
        </p:nvGrpSpPr>
        <p:grpSpPr>
          <a:xfrm>
            <a:off x="17121153" y="5403038"/>
            <a:ext cx="3302395" cy="2471533"/>
            <a:chOff x="16855680" y="5285050"/>
            <a:chExt cx="3302395" cy="2471533"/>
          </a:xfrm>
        </p:grpSpPr>
        <p:pic>
          <p:nvPicPr>
            <p:cNvPr id="5" name="Graphic 4" descr="Books">
              <a:extLst>
                <a:ext uri="{FF2B5EF4-FFF2-40B4-BE49-F238E27FC236}">
                  <a16:creationId xmlns:a16="http://schemas.microsoft.com/office/drawing/2014/main" id="{5338FF6A-B43C-E64E-9545-FC6B1320D7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855680" y="5285050"/>
              <a:ext cx="2071263" cy="2071263"/>
            </a:xfrm>
            <a:prstGeom prst="rect">
              <a:avLst/>
            </a:prstGeom>
          </p:spPr>
        </p:pic>
        <p:pic>
          <p:nvPicPr>
            <p:cNvPr id="8" name="Graphic 7" descr="Classroom">
              <a:extLst>
                <a:ext uri="{FF2B5EF4-FFF2-40B4-BE49-F238E27FC236}">
                  <a16:creationId xmlns:a16="http://schemas.microsoft.com/office/drawing/2014/main" id="{55A4C560-6F6A-AA49-863E-5A723CF999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086812" y="5685320"/>
              <a:ext cx="2071263" cy="2071263"/>
            </a:xfrm>
            <a:prstGeom prst="rect">
              <a:avLst/>
            </a:prstGeom>
          </p:spPr>
        </p:pic>
      </p:grpSp>
      <p:pic>
        <p:nvPicPr>
          <p:cNvPr id="40" name="Picture 14" descr="Image result for drug icon">
            <a:extLst>
              <a:ext uri="{FF2B5EF4-FFF2-40B4-BE49-F238E27FC236}">
                <a16:creationId xmlns:a16="http://schemas.microsoft.com/office/drawing/2014/main" id="{3A939B90-FF3D-AD45-A5A7-D55D57A6F087}"/>
              </a:ext>
            </a:extLst>
          </p:cNvPr>
          <p:cNvPicPr>
            <a:picLocks noChangeAspect="1" noChangeArrowheads="1"/>
          </p:cNvPicPr>
          <p:nvPr/>
        </p:nvPicPr>
        <p:blipFill>
          <a:blip r:embed="rId13" cstate="email">
            <a:extLst>
              <a:ext uri="{28A0092B-C50C-407E-A947-70E740481C1C}">
                <a14:useLocalDpi xmlns:a14="http://schemas.microsoft.com/office/drawing/2010/main" val="0"/>
              </a:ext>
            </a:extLst>
          </a:blip>
          <a:srcRect/>
          <a:stretch>
            <a:fillRect/>
          </a:stretch>
        </p:blipFill>
        <p:spPr bwMode="auto">
          <a:xfrm flipH="1">
            <a:off x="22488830" y="6838939"/>
            <a:ext cx="956648" cy="956647"/>
          </a:xfrm>
          <a:prstGeom prst="rect">
            <a:avLst/>
          </a:prstGeom>
          <a:solidFill>
            <a:srgbClr val="FFFFFF"/>
          </a:solidFill>
        </p:spPr>
      </p:pic>
    </p:spTree>
    <p:extLst>
      <p:ext uri="{BB962C8B-B14F-4D97-AF65-F5344CB8AC3E}">
        <p14:creationId xmlns:p14="http://schemas.microsoft.com/office/powerpoint/2010/main" val="261709529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80185" y="2222262"/>
            <a:ext cx="3579759" cy="10277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endParaRPr lang="en-US" sz="13400">
              <a:solidFill>
                <a:schemeClr val="tx1"/>
              </a:solidFill>
              <a:latin typeface="Amazon Ember" charset="0"/>
              <a:ea typeface="Amazon Ember" charset="0"/>
              <a:cs typeface="Amazon Ember" charset="0"/>
            </a:endParaRPr>
          </a:p>
        </p:txBody>
      </p:sp>
      <p:sp>
        <p:nvSpPr>
          <p:cNvPr id="11" name="TextBox 10"/>
          <p:cNvSpPr txBox="1"/>
          <p:nvPr/>
        </p:nvSpPr>
        <p:spPr>
          <a:xfrm>
            <a:off x="8140416" y="2202234"/>
            <a:ext cx="2980282" cy="553988"/>
          </a:xfrm>
          <a:prstGeom prst="rect">
            <a:avLst/>
          </a:prstGeom>
          <a:noFill/>
        </p:spPr>
        <p:txBody>
          <a:bodyPr wrap="none" lIns="91429" tIns="45715" rIns="91429" bIns="45715" rtlCol="0">
            <a:spAutoFit/>
          </a:bodyPr>
          <a:lstStyle/>
          <a:p>
            <a:pPr defTabSz="1219071"/>
            <a:r>
              <a:rPr lang="en-US" sz="3000" dirty="0">
                <a:solidFill>
                  <a:schemeClr val="tx1"/>
                </a:solidFill>
                <a:latin typeface="Amazon Ember" charset="0"/>
                <a:ea typeface="Amazon Ember" charset="0"/>
                <a:cs typeface="Amazon Ember" charset="0"/>
              </a:rPr>
              <a:t>Model Selection</a:t>
            </a:r>
          </a:p>
        </p:txBody>
      </p:sp>
      <p:sp>
        <p:nvSpPr>
          <p:cNvPr id="25" name="TextBox 24"/>
          <p:cNvSpPr txBox="1"/>
          <p:nvPr/>
        </p:nvSpPr>
        <p:spPr>
          <a:xfrm>
            <a:off x="8564327" y="11331404"/>
            <a:ext cx="1694672" cy="446266"/>
          </a:xfrm>
          <a:prstGeom prst="rect">
            <a:avLst/>
          </a:prstGeom>
          <a:noFill/>
          <a:ln>
            <a:noFill/>
          </a:ln>
        </p:spPr>
        <p:txBody>
          <a:bodyPr wrap="none" lIns="91429" tIns="45715" rIns="91429" bIns="45715" rtlCol="0">
            <a:spAutoFit/>
          </a:bodyPr>
          <a:lstStyle/>
          <a:p>
            <a:pPr defTabSz="1219071"/>
            <a:r>
              <a:rPr lang="en-US" sz="2300" b="1" dirty="0">
                <a:solidFill>
                  <a:schemeClr val="tx1"/>
                </a:solidFill>
                <a:latin typeface="Amazon Ember" charset="0"/>
                <a:ea typeface="Amazon Ember" charset="0"/>
                <a:cs typeface="Amazon Ember" charset="0"/>
              </a:rPr>
              <a:t>Regression</a:t>
            </a:r>
          </a:p>
        </p:txBody>
      </p:sp>
      <p:sp>
        <p:nvSpPr>
          <p:cNvPr id="26" name="TextBox 25"/>
          <p:cNvSpPr txBox="1"/>
          <p:nvPr/>
        </p:nvSpPr>
        <p:spPr>
          <a:xfrm>
            <a:off x="8339538" y="8172978"/>
            <a:ext cx="2102411" cy="446266"/>
          </a:xfrm>
          <a:prstGeom prst="rect">
            <a:avLst/>
          </a:prstGeom>
          <a:noFill/>
          <a:ln>
            <a:noFill/>
          </a:ln>
        </p:spPr>
        <p:txBody>
          <a:bodyPr wrap="none" lIns="91429" tIns="45715" rIns="91429" bIns="45715" rtlCol="0">
            <a:spAutoFit/>
          </a:bodyPr>
          <a:lstStyle/>
          <a:p>
            <a:pPr defTabSz="1219071"/>
            <a:r>
              <a:rPr lang="en-US" sz="2300" b="1" dirty="0">
                <a:solidFill>
                  <a:schemeClr val="tx1"/>
                </a:solidFill>
                <a:latin typeface="Amazon Ember" charset="0"/>
                <a:ea typeface="Amazon Ember" charset="0"/>
                <a:cs typeface="Amazon Ember" charset="0"/>
              </a:rPr>
              <a:t>Classification</a:t>
            </a:r>
          </a:p>
        </p:txBody>
      </p:sp>
      <p:sp>
        <p:nvSpPr>
          <p:cNvPr id="27" name="TextBox 26"/>
          <p:cNvSpPr txBox="1"/>
          <p:nvPr/>
        </p:nvSpPr>
        <p:spPr>
          <a:xfrm>
            <a:off x="8629034" y="5191849"/>
            <a:ext cx="1643132" cy="446266"/>
          </a:xfrm>
          <a:prstGeom prst="rect">
            <a:avLst/>
          </a:prstGeom>
          <a:noFill/>
          <a:ln>
            <a:noFill/>
          </a:ln>
        </p:spPr>
        <p:txBody>
          <a:bodyPr wrap="none" lIns="91429" tIns="45715" rIns="91429" bIns="45715" rtlCol="0">
            <a:spAutoFit/>
          </a:bodyPr>
          <a:lstStyle/>
          <a:p>
            <a:pPr defTabSz="1219071"/>
            <a:r>
              <a:rPr lang="en-US" sz="2300" b="1" dirty="0">
                <a:solidFill>
                  <a:schemeClr val="tx1"/>
                </a:solidFill>
                <a:latin typeface="Amazon Ember" charset="0"/>
                <a:ea typeface="Amazon Ember" charset="0"/>
                <a:cs typeface="Amazon Ember" charset="0"/>
              </a:rPr>
              <a:t>Clustering</a:t>
            </a:r>
          </a:p>
        </p:txBody>
      </p:sp>
      <p:sp>
        <p:nvSpPr>
          <p:cNvPr id="3" name="Rectangle 2"/>
          <p:cNvSpPr/>
          <p:nvPr/>
        </p:nvSpPr>
        <p:spPr>
          <a:xfrm>
            <a:off x="4042035" y="2202237"/>
            <a:ext cx="3428453" cy="10277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endParaRPr lang="en-US" sz="13400">
              <a:solidFill>
                <a:srgbClr val="474746"/>
              </a:solidFill>
              <a:latin typeface="Amazon Ember" charset="0"/>
              <a:ea typeface="Amazon Ember" charset="0"/>
              <a:cs typeface="Amazon Ember" charset="0"/>
            </a:endParaRPr>
          </a:p>
        </p:txBody>
      </p:sp>
      <p:sp>
        <p:nvSpPr>
          <p:cNvPr id="10" name="TextBox 9"/>
          <p:cNvSpPr txBox="1"/>
          <p:nvPr/>
        </p:nvSpPr>
        <p:spPr>
          <a:xfrm>
            <a:off x="4793815" y="2202237"/>
            <a:ext cx="1916826" cy="553988"/>
          </a:xfrm>
          <a:prstGeom prst="rect">
            <a:avLst/>
          </a:prstGeom>
          <a:noFill/>
        </p:spPr>
        <p:txBody>
          <a:bodyPr wrap="none" lIns="91429" tIns="45715" rIns="91429" bIns="45715" rtlCol="0">
            <a:spAutoFit/>
          </a:bodyPr>
          <a:lstStyle/>
          <a:p>
            <a:pPr defTabSz="1219071"/>
            <a:r>
              <a:rPr lang="en-US" sz="3000" dirty="0">
                <a:solidFill>
                  <a:schemeClr val="tx1"/>
                </a:solidFill>
                <a:latin typeface="Amazon Ember" charset="0"/>
                <a:ea typeface="Amazon Ember" charset="0"/>
                <a:cs typeface="Amazon Ember" charset="0"/>
              </a:rPr>
              <a:t>Data Prep</a:t>
            </a:r>
          </a:p>
        </p:txBody>
      </p:sp>
      <p:sp>
        <p:nvSpPr>
          <p:cNvPr id="60" name="Rounded Rectangle 59"/>
          <p:cNvSpPr/>
          <p:nvPr/>
        </p:nvSpPr>
        <p:spPr>
          <a:xfrm>
            <a:off x="4259530" y="3238046"/>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 Data Cleansing</a:t>
            </a:r>
          </a:p>
          <a:p>
            <a:pPr defTabSz="1219071"/>
            <a:r>
              <a:rPr lang="en-US" sz="2200" dirty="0">
                <a:solidFill>
                  <a:schemeClr val="tx1"/>
                </a:solidFill>
                <a:latin typeface="Amazon Ember" charset="0"/>
                <a:ea typeface="Amazon Ember" charset="0"/>
                <a:cs typeface="Amazon Ember" charset="0"/>
              </a:rPr>
              <a:t>(Missing Values, Normalization, etc..)</a:t>
            </a:r>
          </a:p>
        </p:txBody>
      </p:sp>
      <p:sp>
        <p:nvSpPr>
          <p:cNvPr id="5" name="Rectangle 4"/>
          <p:cNvSpPr/>
          <p:nvPr/>
        </p:nvSpPr>
        <p:spPr>
          <a:xfrm>
            <a:off x="11483166" y="2202233"/>
            <a:ext cx="3657600" cy="10277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endParaRPr lang="en-US" sz="13400">
              <a:solidFill>
                <a:srgbClr val="474746"/>
              </a:solidFill>
              <a:latin typeface="Amazon Ember" charset="0"/>
              <a:ea typeface="Amazon Ember" charset="0"/>
              <a:cs typeface="Amazon Ember" charset="0"/>
            </a:endParaRPr>
          </a:p>
        </p:txBody>
      </p:sp>
      <p:sp>
        <p:nvSpPr>
          <p:cNvPr id="12" name="TextBox 11"/>
          <p:cNvSpPr txBox="1"/>
          <p:nvPr/>
        </p:nvSpPr>
        <p:spPr>
          <a:xfrm>
            <a:off x="11968287" y="2202234"/>
            <a:ext cx="2810364" cy="553988"/>
          </a:xfrm>
          <a:prstGeom prst="rect">
            <a:avLst/>
          </a:prstGeom>
          <a:noFill/>
        </p:spPr>
        <p:txBody>
          <a:bodyPr wrap="none" lIns="91429" tIns="45715" rIns="91429" bIns="45715" rtlCol="0">
            <a:spAutoFit/>
          </a:bodyPr>
          <a:lstStyle/>
          <a:p>
            <a:pPr defTabSz="1219071"/>
            <a:r>
              <a:rPr lang="en-US" sz="3000" dirty="0">
                <a:solidFill>
                  <a:schemeClr val="tx1"/>
                </a:solidFill>
                <a:latin typeface="Amazon Ember" charset="0"/>
                <a:ea typeface="Amazon Ember" charset="0"/>
                <a:cs typeface="Amazon Ember" charset="0"/>
              </a:rPr>
              <a:t>Model Training</a:t>
            </a:r>
          </a:p>
        </p:txBody>
      </p:sp>
      <p:sp>
        <p:nvSpPr>
          <p:cNvPr id="6" name="Rectangle 5"/>
          <p:cNvSpPr/>
          <p:nvPr/>
        </p:nvSpPr>
        <p:spPr>
          <a:xfrm>
            <a:off x="15441893" y="2202237"/>
            <a:ext cx="3657600" cy="10277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endParaRPr lang="en-US" sz="13400">
              <a:solidFill>
                <a:srgbClr val="474746"/>
              </a:solidFill>
              <a:latin typeface="Amazon Ember" charset="0"/>
              <a:ea typeface="Amazon Ember" charset="0"/>
              <a:cs typeface="Amazon Ember" charset="0"/>
            </a:endParaRPr>
          </a:p>
        </p:txBody>
      </p:sp>
      <p:sp>
        <p:nvSpPr>
          <p:cNvPr id="14" name="TextBox 13"/>
          <p:cNvSpPr txBox="1"/>
          <p:nvPr/>
        </p:nvSpPr>
        <p:spPr>
          <a:xfrm>
            <a:off x="15758371" y="2202237"/>
            <a:ext cx="3212717" cy="553988"/>
          </a:xfrm>
          <a:prstGeom prst="rect">
            <a:avLst/>
          </a:prstGeom>
          <a:noFill/>
        </p:spPr>
        <p:txBody>
          <a:bodyPr wrap="none" lIns="91429" tIns="45715" rIns="91429" bIns="45715" rtlCol="0">
            <a:spAutoFit/>
          </a:bodyPr>
          <a:lstStyle/>
          <a:p>
            <a:pPr defTabSz="1219071"/>
            <a:r>
              <a:rPr lang="en-US" sz="3000" dirty="0">
                <a:solidFill>
                  <a:schemeClr val="tx1"/>
                </a:solidFill>
                <a:latin typeface="Amazon Ember" charset="0"/>
                <a:ea typeface="Amazon Ember" charset="0"/>
                <a:cs typeface="Amazon Ember" charset="0"/>
              </a:rPr>
              <a:t>Model Evaluation</a:t>
            </a:r>
          </a:p>
        </p:txBody>
      </p:sp>
      <p:sp>
        <p:nvSpPr>
          <p:cNvPr id="7" name="Rectangle 6"/>
          <p:cNvSpPr/>
          <p:nvPr/>
        </p:nvSpPr>
        <p:spPr>
          <a:xfrm>
            <a:off x="19388724" y="2202237"/>
            <a:ext cx="3657600" cy="10277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endParaRPr lang="en-US" sz="13400">
              <a:solidFill>
                <a:srgbClr val="474746"/>
              </a:solidFill>
              <a:latin typeface="Amazon Ember" charset="0"/>
              <a:ea typeface="Amazon Ember" charset="0"/>
              <a:cs typeface="Amazon Ember" charset="0"/>
            </a:endParaRPr>
          </a:p>
        </p:txBody>
      </p:sp>
      <p:sp>
        <p:nvSpPr>
          <p:cNvPr id="13" name="TextBox 12"/>
          <p:cNvSpPr txBox="1"/>
          <p:nvPr/>
        </p:nvSpPr>
        <p:spPr>
          <a:xfrm>
            <a:off x="19610381" y="2202234"/>
            <a:ext cx="3517287" cy="553988"/>
          </a:xfrm>
          <a:prstGeom prst="rect">
            <a:avLst/>
          </a:prstGeom>
          <a:noFill/>
        </p:spPr>
        <p:txBody>
          <a:bodyPr wrap="none" lIns="91429" tIns="45715" rIns="91429" bIns="45715" rtlCol="0">
            <a:spAutoFit/>
          </a:bodyPr>
          <a:lstStyle/>
          <a:p>
            <a:pPr defTabSz="1219071"/>
            <a:r>
              <a:rPr lang="en-US" sz="3000" dirty="0">
                <a:solidFill>
                  <a:schemeClr val="tx1"/>
                </a:solidFill>
                <a:latin typeface="Amazon Ember" charset="0"/>
                <a:ea typeface="Amazon Ember" charset="0"/>
                <a:cs typeface="Amazon Ember" charset="0"/>
              </a:rPr>
              <a:t>Model Deployment</a:t>
            </a:r>
          </a:p>
        </p:txBody>
      </p:sp>
      <p:sp>
        <p:nvSpPr>
          <p:cNvPr id="94" name="Rectangle 93"/>
          <p:cNvSpPr/>
          <p:nvPr/>
        </p:nvSpPr>
        <p:spPr>
          <a:xfrm>
            <a:off x="461803" y="2216761"/>
            <a:ext cx="3428453" cy="1027780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182859" tIns="91429" rIns="182859" bIns="91429" rtlCol="0" anchor="ctr"/>
          <a:lstStyle/>
          <a:p>
            <a:pPr defTabSz="1219071"/>
            <a:endParaRPr lang="en-US" sz="13400">
              <a:solidFill>
                <a:srgbClr val="474746"/>
              </a:solidFill>
              <a:latin typeface="Amazon Ember" charset="0"/>
              <a:ea typeface="Amazon Ember" charset="0"/>
              <a:cs typeface="Amazon Ember" charset="0"/>
            </a:endParaRPr>
          </a:p>
        </p:txBody>
      </p:sp>
      <p:sp>
        <p:nvSpPr>
          <p:cNvPr id="95" name="TextBox 94"/>
          <p:cNvSpPr txBox="1"/>
          <p:nvPr/>
        </p:nvSpPr>
        <p:spPr>
          <a:xfrm>
            <a:off x="783378" y="2222259"/>
            <a:ext cx="2871477" cy="646309"/>
          </a:xfrm>
          <a:prstGeom prst="rect">
            <a:avLst/>
          </a:prstGeom>
          <a:noFill/>
        </p:spPr>
        <p:txBody>
          <a:bodyPr wrap="none" lIns="182859" tIns="91429" rIns="182859" bIns="91429" rtlCol="0">
            <a:spAutoFit/>
          </a:bodyPr>
          <a:lstStyle/>
          <a:p>
            <a:pPr defTabSz="1219071"/>
            <a:r>
              <a:rPr lang="en-US" sz="3000" dirty="0">
                <a:solidFill>
                  <a:srgbClr val="474746"/>
                </a:solidFill>
                <a:latin typeface="Amazon Ember" charset="0"/>
                <a:ea typeface="Amazon Ember" charset="0"/>
                <a:cs typeface="Amazon Ember" charset="0"/>
              </a:rPr>
              <a:t>Data Selection</a:t>
            </a:r>
          </a:p>
        </p:txBody>
      </p:sp>
      <p:sp>
        <p:nvSpPr>
          <p:cNvPr id="97" name="Rectangle 96"/>
          <p:cNvSpPr/>
          <p:nvPr/>
        </p:nvSpPr>
        <p:spPr>
          <a:xfrm>
            <a:off x="320964" y="2205916"/>
            <a:ext cx="3579759" cy="1027780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endParaRPr lang="en-US" sz="13400">
              <a:solidFill>
                <a:srgbClr val="474746"/>
              </a:solidFill>
              <a:latin typeface="Amazon Ember" charset="0"/>
              <a:ea typeface="Amazon Ember" charset="0"/>
              <a:cs typeface="Amazon Ember" charset="0"/>
            </a:endParaRPr>
          </a:p>
        </p:txBody>
      </p:sp>
      <p:sp>
        <p:nvSpPr>
          <p:cNvPr id="98" name="TextBox 97"/>
          <p:cNvSpPr txBox="1"/>
          <p:nvPr/>
        </p:nvSpPr>
        <p:spPr>
          <a:xfrm>
            <a:off x="764850" y="2205917"/>
            <a:ext cx="2686831" cy="553988"/>
          </a:xfrm>
          <a:prstGeom prst="rect">
            <a:avLst/>
          </a:prstGeom>
          <a:noFill/>
        </p:spPr>
        <p:txBody>
          <a:bodyPr wrap="none" lIns="91429" tIns="45715" rIns="91429" bIns="45715" rtlCol="0">
            <a:spAutoFit/>
          </a:bodyPr>
          <a:lstStyle/>
          <a:p>
            <a:pPr defTabSz="1219071"/>
            <a:r>
              <a:rPr lang="en-US" sz="3000" dirty="0">
                <a:solidFill>
                  <a:schemeClr val="tx1"/>
                </a:solidFill>
                <a:latin typeface="Amazon Ember" charset="0"/>
                <a:ea typeface="Amazon Ember" charset="0"/>
                <a:cs typeface="Amazon Ember" charset="0"/>
              </a:rPr>
              <a:t>Data Selection</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6671" y="10447144"/>
            <a:ext cx="2963053" cy="1755885"/>
          </a:xfrm>
          <a:prstGeom prst="rect">
            <a:avLst/>
          </a:prstGeom>
        </p:spPr>
      </p:pic>
      <p:pic>
        <p:nvPicPr>
          <p:cNvPr id="16" name="Picture 15"/>
          <p:cNvPicPr>
            <a:picLocks/>
          </p:cNvPicPr>
          <p:nvPr/>
        </p:nvPicPr>
        <p:blipFill>
          <a:blip r:embed="rId4" cstate="screen">
            <a:extLst>
              <a:ext uri="{28A0092B-C50C-407E-A947-70E740481C1C}">
                <a14:useLocalDpi xmlns:a14="http://schemas.microsoft.com/office/drawing/2010/main"/>
              </a:ext>
            </a:extLst>
          </a:blip>
          <a:stretch>
            <a:fillRect/>
          </a:stretch>
        </p:blipFill>
        <p:spPr>
          <a:xfrm>
            <a:off x="566671" y="8410804"/>
            <a:ext cx="2974849" cy="1755648"/>
          </a:xfrm>
          <a:prstGeom prst="rect">
            <a:avLst/>
          </a:prstGeom>
        </p:spPr>
      </p:pic>
      <p:pic>
        <p:nvPicPr>
          <p:cNvPr id="18" name="Picture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813" y="6677503"/>
            <a:ext cx="2311757" cy="1520893"/>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38550" y="4783875"/>
            <a:ext cx="1794293" cy="1708480"/>
          </a:xfrm>
          <a:prstGeom prst="rect">
            <a:avLst/>
          </a:prstGeom>
        </p:spPr>
      </p:pic>
      <p:pic>
        <p:nvPicPr>
          <p:cNvPr id="28" name="Picture 2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555837" y="2806714"/>
            <a:ext cx="3158724" cy="1803717"/>
          </a:xfrm>
          <a:prstGeom prst="rect">
            <a:avLst/>
          </a:prstGeom>
        </p:spPr>
      </p:pic>
      <p:sp>
        <p:nvSpPr>
          <p:cNvPr id="104" name="Rounded Rectangle 103"/>
          <p:cNvSpPr/>
          <p:nvPr/>
        </p:nvSpPr>
        <p:spPr>
          <a:xfrm>
            <a:off x="4259530" y="5481805"/>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 Databases</a:t>
            </a:r>
          </a:p>
          <a:p>
            <a:pPr defTabSz="1219071"/>
            <a:r>
              <a:rPr lang="en-US" sz="2200" dirty="0">
                <a:solidFill>
                  <a:schemeClr val="tx1"/>
                </a:solidFill>
                <a:latin typeface="Amazon Ember" charset="0"/>
                <a:ea typeface="Amazon Ember" charset="0"/>
                <a:cs typeface="Amazon Ember" charset="0"/>
              </a:rPr>
              <a:t>(Join, Filter, etc..)</a:t>
            </a:r>
          </a:p>
        </p:txBody>
      </p:sp>
      <p:sp>
        <p:nvSpPr>
          <p:cNvPr id="107" name="Rounded Rectangle 106"/>
          <p:cNvSpPr/>
          <p:nvPr/>
        </p:nvSpPr>
        <p:spPr>
          <a:xfrm>
            <a:off x="4243520" y="7755742"/>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Dim Reduce</a:t>
            </a:r>
          </a:p>
          <a:p>
            <a:pPr defTabSz="1219071"/>
            <a:r>
              <a:rPr lang="en-US" sz="2200" dirty="0">
                <a:solidFill>
                  <a:schemeClr val="tx1"/>
                </a:solidFill>
                <a:latin typeface="Amazon Ember" charset="0"/>
                <a:ea typeface="Amazon Ember" charset="0"/>
                <a:cs typeface="Amazon Ember" charset="0"/>
              </a:rPr>
              <a:t>(ID Salient Features) </a:t>
            </a:r>
          </a:p>
        </p:txBody>
      </p:sp>
      <p:sp>
        <p:nvSpPr>
          <p:cNvPr id="108" name="Rounded Rectangle 107"/>
          <p:cNvSpPr/>
          <p:nvPr/>
        </p:nvSpPr>
        <p:spPr>
          <a:xfrm>
            <a:off x="4232781" y="10072445"/>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Annotation</a:t>
            </a:r>
          </a:p>
          <a:p>
            <a:pPr defTabSz="1219071"/>
            <a:r>
              <a:rPr lang="en-US" sz="2200" dirty="0">
                <a:solidFill>
                  <a:schemeClr val="tx1"/>
                </a:solidFill>
                <a:latin typeface="Amazon Ember" charset="0"/>
                <a:ea typeface="Amazon Ember" charset="0"/>
                <a:cs typeface="Amazon Ember" charset="0"/>
              </a:rPr>
              <a:t>(Label the ground truth) </a:t>
            </a:r>
          </a:p>
        </p:txBody>
      </p:sp>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84407" y="3125867"/>
            <a:ext cx="2693893" cy="2020421"/>
          </a:xfrm>
          <a:prstGeom prst="rect">
            <a:avLst/>
          </a:prstGeom>
        </p:spPr>
      </p:pic>
      <p:pic>
        <p:nvPicPr>
          <p:cNvPr id="36" name="Picture 3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994632" y="6138487"/>
            <a:ext cx="3076729" cy="1975032"/>
          </a:xfrm>
          <a:prstGeom prst="rect">
            <a:avLst/>
          </a:prstGeom>
        </p:spPr>
      </p:pic>
      <p:sp>
        <p:nvSpPr>
          <p:cNvPr id="116" name="Rounded Rectangle 115"/>
          <p:cNvSpPr/>
          <p:nvPr/>
        </p:nvSpPr>
        <p:spPr>
          <a:xfrm>
            <a:off x="11840423" y="3238046"/>
            <a:ext cx="2933736" cy="126684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Connectionists</a:t>
            </a:r>
          </a:p>
          <a:p>
            <a:pPr defTabSz="1219071"/>
            <a:r>
              <a:rPr lang="en-US" sz="2200" dirty="0">
                <a:solidFill>
                  <a:schemeClr val="tx1"/>
                </a:solidFill>
                <a:latin typeface="Amazon Ember" charset="0"/>
                <a:ea typeface="Amazon Ember" charset="0"/>
                <a:cs typeface="Amazon Ember" charset="0"/>
              </a:rPr>
              <a:t>(Neural Networks)</a:t>
            </a:r>
          </a:p>
        </p:txBody>
      </p:sp>
      <p:sp>
        <p:nvSpPr>
          <p:cNvPr id="122" name="Rounded Rectangle 121"/>
          <p:cNvSpPr/>
          <p:nvPr/>
        </p:nvSpPr>
        <p:spPr>
          <a:xfrm>
            <a:off x="11840421" y="4765296"/>
            <a:ext cx="2933736" cy="126684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Symbolists</a:t>
            </a:r>
          </a:p>
          <a:p>
            <a:pPr defTabSz="1219071"/>
            <a:r>
              <a:rPr lang="en-US" sz="2200" dirty="0">
                <a:solidFill>
                  <a:schemeClr val="tx1"/>
                </a:solidFill>
                <a:latin typeface="Amazon Ember" charset="0"/>
                <a:ea typeface="Amazon Ember" charset="0"/>
                <a:cs typeface="Amazon Ember" charset="0"/>
              </a:rPr>
              <a:t>(Logic)</a:t>
            </a:r>
          </a:p>
        </p:txBody>
      </p:sp>
      <p:sp>
        <p:nvSpPr>
          <p:cNvPr id="124" name="Rounded Rectangle 123"/>
          <p:cNvSpPr/>
          <p:nvPr/>
        </p:nvSpPr>
        <p:spPr>
          <a:xfrm>
            <a:off x="11840420" y="6370332"/>
            <a:ext cx="2933736" cy="126684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Analogists</a:t>
            </a:r>
          </a:p>
          <a:p>
            <a:pPr defTabSz="1219071"/>
            <a:r>
              <a:rPr lang="en-US" sz="2200" dirty="0">
                <a:solidFill>
                  <a:schemeClr val="tx1"/>
                </a:solidFill>
                <a:latin typeface="Amazon Ember" charset="0"/>
                <a:ea typeface="Amazon Ember" charset="0"/>
                <a:cs typeface="Amazon Ember" charset="0"/>
              </a:rPr>
              <a:t>(SVMs)</a:t>
            </a:r>
          </a:p>
        </p:txBody>
      </p:sp>
      <p:sp>
        <p:nvSpPr>
          <p:cNvPr id="125" name="Rounded Rectangle 124"/>
          <p:cNvSpPr/>
          <p:nvPr/>
        </p:nvSpPr>
        <p:spPr>
          <a:xfrm>
            <a:off x="11764615" y="7897585"/>
            <a:ext cx="2933736" cy="126684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Bayesians</a:t>
            </a:r>
          </a:p>
          <a:p>
            <a:pPr defTabSz="1219071"/>
            <a:r>
              <a:rPr lang="en-US" sz="2200" dirty="0">
                <a:solidFill>
                  <a:schemeClr val="tx1"/>
                </a:solidFill>
                <a:latin typeface="Amazon Ember" charset="0"/>
                <a:ea typeface="Amazon Ember" charset="0"/>
                <a:cs typeface="Amazon Ember" charset="0"/>
              </a:rPr>
              <a:t>(Graphical Networks)</a:t>
            </a:r>
          </a:p>
        </p:txBody>
      </p:sp>
      <p:sp>
        <p:nvSpPr>
          <p:cNvPr id="127" name="Rounded Rectangle 126"/>
          <p:cNvSpPr/>
          <p:nvPr/>
        </p:nvSpPr>
        <p:spPr>
          <a:xfrm>
            <a:off x="11764615" y="9424837"/>
            <a:ext cx="2933736" cy="126684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Evolutionists</a:t>
            </a:r>
          </a:p>
          <a:p>
            <a:pPr defTabSz="1219071"/>
            <a:r>
              <a:rPr lang="en-US" sz="2200" dirty="0">
                <a:solidFill>
                  <a:schemeClr val="tx1"/>
                </a:solidFill>
                <a:latin typeface="Amazon Ember" charset="0"/>
                <a:ea typeface="Amazon Ember" charset="0"/>
                <a:cs typeface="Amazon Ember" charset="0"/>
              </a:rPr>
              <a:t>(Genetic Agents)</a:t>
            </a:r>
          </a:p>
        </p:txBody>
      </p:sp>
      <p:sp>
        <p:nvSpPr>
          <p:cNvPr id="128" name="Rounded Rectangle 127"/>
          <p:cNvSpPr/>
          <p:nvPr/>
        </p:nvSpPr>
        <p:spPr>
          <a:xfrm>
            <a:off x="11800658" y="10960733"/>
            <a:ext cx="2933736" cy="126684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Boosters</a:t>
            </a:r>
          </a:p>
          <a:p>
            <a:pPr defTabSz="1219071"/>
            <a:r>
              <a:rPr lang="en-US" sz="2200" dirty="0">
                <a:solidFill>
                  <a:schemeClr val="tx1"/>
                </a:solidFill>
                <a:latin typeface="Amazon Ember" charset="0"/>
                <a:ea typeface="Amazon Ember" charset="0"/>
                <a:cs typeface="Amazon Ember" charset="0"/>
              </a:rPr>
              <a:t>(Boosted Trees)</a:t>
            </a:r>
          </a:p>
        </p:txBody>
      </p:sp>
      <p:sp>
        <p:nvSpPr>
          <p:cNvPr id="129" name="Rounded Rectangle 128"/>
          <p:cNvSpPr/>
          <p:nvPr/>
        </p:nvSpPr>
        <p:spPr>
          <a:xfrm>
            <a:off x="15777578" y="3238046"/>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HPO</a:t>
            </a:r>
          </a:p>
          <a:p>
            <a:pPr defTabSz="1219071"/>
            <a:r>
              <a:rPr lang="en-US" sz="2200" dirty="0">
                <a:solidFill>
                  <a:schemeClr val="tx1"/>
                </a:solidFill>
                <a:latin typeface="Amazon Ember" charset="0"/>
                <a:ea typeface="Amazon Ember" charset="0"/>
                <a:cs typeface="Amazon Ember" charset="0"/>
              </a:rPr>
              <a:t>(Non-learned parameter tuning)</a:t>
            </a:r>
          </a:p>
        </p:txBody>
      </p:sp>
      <p:sp>
        <p:nvSpPr>
          <p:cNvPr id="130" name="Rounded Rectangle 129"/>
          <p:cNvSpPr/>
          <p:nvPr/>
        </p:nvSpPr>
        <p:spPr>
          <a:xfrm>
            <a:off x="15777578" y="5481805"/>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 Cross Validation</a:t>
            </a:r>
          </a:p>
          <a:p>
            <a:pPr defTabSz="1219071"/>
            <a:r>
              <a:rPr lang="en-US" sz="2200" dirty="0">
                <a:solidFill>
                  <a:schemeClr val="tx1"/>
                </a:solidFill>
                <a:latin typeface="Amazon Ember" charset="0"/>
                <a:ea typeface="Amazon Ember" charset="0"/>
                <a:cs typeface="Amazon Ember" charset="0"/>
              </a:rPr>
              <a:t>(Generalization?)</a:t>
            </a:r>
          </a:p>
        </p:txBody>
      </p:sp>
      <p:sp>
        <p:nvSpPr>
          <p:cNvPr id="131" name="Rounded Rectangle 130"/>
          <p:cNvSpPr/>
          <p:nvPr/>
        </p:nvSpPr>
        <p:spPr>
          <a:xfrm>
            <a:off x="15761568" y="7755742"/>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Metrics</a:t>
            </a:r>
          </a:p>
          <a:p>
            <a:pPr defTabSz="1219071"/>
            <a:r>
              <a:rPr lang="en-US" sz="2200" dirty="0">
                <a:solidFill>
                  <a:schemeClr val="tx1"/>
                </a:solidFill>
                <a:latin typeface="Amazon Ember" charset="0"/>
                <a:ea typeface="Amazon Ember" charset="0"/>
                <a:cs typeface="Amazon Ember" charset="0"/>
              </a:rPr>
              <a:t>(Bias, Variance, F1 Score) </a:t>
            </a:r>
          </a:p>
        </p:txBody>
      </p:sp>
      <p:sp>
        <p:nvSpPr>
          <p:cNvPr id="132" name="Rounded Rectangle 131"/>
          <p:cNvSpPr/>
          <p:nvPr/>
        </p:nvSpPr>
        <p:spPr>
          <a:xfrm>
            <a:off x="15750831" y="10072445"/>
            <a:ext cx="2933736" cy="1859328"/>
          </a:xfrm>
          <a:prstGeom prst="roundRect">
            <a:avLst>
              <a:gd name="adj" fmla="val 51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9" tIns="45715" rIns="91429" bIns="45715" rtlCol="0" anchor="ctr"/>
          <a:lstStyle/>
          <a:p>
            <a:pPr defTabSz="1219071"/>
            <a:r>
              <a:rPr lang="en-US" sz="2300" b="1" dirty="0">
                <a:solidFill>
                  <a:schemeClr val="tx1"/>
                </a:solidFill>
                <a:latin typeface="Amazon Ember" charset="0"/>
                <a:ea typeface="Amazon Ember" charset="0"/>
                <a:cs typeface="Amazon Ember" charset="0"/>
              </a:rPr>
              <a:t>Regularization</a:t>
            </a:r>
            <a:r>
              <a:rPr lang="en-US" sz="2300" dirty="0">
                <a:solidFill>
                  <a:schemeClr val="tx1"/>
                </a:solidFill>
                <a:latin typeface="Amazon Ember" charset="0"/>
                <a:ea typeface="Amazon Ember" charset="0"/>
                <a:cs typeface="Amazon Ember" charset="0"/>
              </a:rPr>
              <a:t> </a:t>
            </a:r>
            <a:r>
              <a:rPr lang="en-US" sz="2200" dirty="0">
                <a:solidFill>
                  <a:schemeClr val="tx1"/>
                </a:solidFill>
                <a:latin typeface="Amazon Ember" charset="0"/>
                <a:ea typeface="Amazon Ember" charset="0"/>
                <a:cs typeface="Amazon Ember" charset="0"/>
              </a:rPr>
              <a:t>(Dropout, L2, etc..) </a:t>
            </a:r>
            <a:endParaRPr lang="en-US" sz="2300" dirty="0">
              <a:solidFill>
                <a:schemeClr val="tx1"/>
              </a:solidFill>
              <a:latin typeface="Amazon Ember" charset="0"/>
              <a:ea typeface="Amazon Ember" charset="0"/>
              <a:cs typeface="Amazon Ember" charset="0"/>
            </a:endParaRPr>
          </a:p>
        </p:txBody>
      </p:sp>
      <p:sp>
        <p:nvSpPr>
          <p:cNvPr id="133" name="TextBox 132"/>
          <p:cNvSpPr txBox="1"/>
          <p:nvPr/>
        </p:nvSpPr>
        <p:spPr>
          <a:xfrm>
            <a:off x="20394768" y="5077228"/>
            <a:ext cx="1662612" cy="446266"/>
          </a:xfrm>
          <a:prstGeom prst="rect">
            <a:avLst/>
          </a:prstGeom>
          <a:noFill/>
          <a:ln>
            <a:noFill/>
          </a:ln>
        </p:spPr>
        <p:txBody>
          <a:bodyPr wrap="none" lIns="91429" tIns="45715" rIns="91429" bIns="45715" rtlCol="0">
            <a:spAutoFit/>
          </a:bodyPr>
          <a:lstStyle/>
          <a:p>
            <a:pPr defTabSz="1219071"/>
            <a:r>
              <a:rPr lang="en-US" sz="2300" b="1" dirty="0">
                <a:solidFill>
                  <a:schemeClr val="tx1"/>
                </a:solidFill>
                <a:latin typeface="Amazon Ember" charset="0"/>
                <a:ea typeface="Amazon Ember" charset="0"/>
                <a:cs typeface="Amazon Ember" charset="0"/>
              </a:rPr>
              <a:t>Portability</a:t>
            </a:r>
          </a:p>
        </p:txBody>
      </p:sp>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0137835" y="3504630"/>
            <a:ext cx="2069709" cy="1497405"/>
          </a:xfrm>
          <a:prstGeom prst="rect">
            <a:avLst/>
          </a:prstGeom>
        </p:spPr>
      </p:pic>
      <p:pic>
        <p:nvPicPr>
          <p:cNvPr id="40" name="Picture 3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539697" y="6100278"/>
            <a:ext cx="3269724" cy="2243708"/>
          </a:xfrm>
          <a:prstGeom prst="rect">
            <a:avLst/>
          </a:prstGeom>
        </p:spPr>
      </p:pic>
      <p:sp>
        <p:nvSpPr>
          <p:cNvPr id="134" name="TextBox 133"/>
          <p:cNvSpPr txBox="1"/>
          <p:nvPr/>
        </p:nvSpPr>
        <p:spPr>
          <a:xfrm>
            <a:off x="20310952" y="8447492"/>
            <a:ext cx="1856281" cy="446266"/>
          </a:xfrm>
          <a:prstGeom prst="rect">
            <a:avLst/>
          </a:prstGeom>
          <a:noFill/>
          <a:ln>
            <a:noFill/>
          </a:ln>
        </p:spPr>
        <p:txBody>
          <a:bodyPr wrap="none" lIns="91429" tIns="45715" rIns="91429" bIns="45715" rtlCol="0">
            <a:spAutoFit/>
          </a:bodyPr>
          <a:lstStyle/>
          <a:p>
            <a:pPr defTabSz="1219071"/>
            <a:r>
              <a:rPr lang="en-US" sz="2300" b="1" dirty="0" err="1">
                <a:solidFill>
                  <a:schemeClr val="tx1"/>
                </a:solidFill>
                <a:latin typeface="Amazon Ember" charset="0"/>
                <a:ea typeface="Amazon Ember" charset="0"/>
                <a:cs typeface="Amazon Ember" charset="0"/>
              </a:rPr>
              <a:t>Ensembling</a:t>
            </a:r>
            <a:endParaRPr lang="en-US" sz="2300" b="1" dirty="0">
              <a:solidFill>
                <a:schemeClr val="tx1"/>
              </a:solidFill>
              <a:latin typeface="Amazon Ember" charset="0"/>
              <a:ea typeface="Amazon Ember" charset="0"/>
              <a:cs typeface="Amazon Ember" charset="0"/>
            </a:endParaRPr>
          </a:p>
        </p:txBody>
      </p:sp>
      <p:pic>
        <p:nvPicPr>
          <p:cNvPr id="41" name="Picture 4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539690" y="9664159"/>
            <a:ext cx="3352654" cy="1279598"/>
          </a:xfrm>
          <a:prstGeom prst="rect">
            <a:avLst/>
          </a:prstGeom>
        </p:spPr>
      </p:pic>
      <p:sp>
        <p:nvSpPr>
          <p:cNvPr id="137" name="TextBox 136"/>
          <p:cNvSpPr txBox="1"/>
          <p:nvPr/>
        </p:nvSpPr>
        <p:spPr>
          <a:xfrm>
            <a:off x="19780038" y="10958333"/>
            <a:ext cx="2961182" cy="446266"/>
          </a:xfrm>
          <a:prstGeom prst="rect">
            <a:avLst/>
          </a:prstGeom>
          <a:noFill/>
          <a:ln>
            <a:noFill/>
          </a:ln>
        </p:spPr>
        <p:txBody>
          <a:bodyPr wrap="square" lIns="91429" tIns="45715" rIns="91429" bIns="45715" rtlCol="0">
            <a:spAutoFit/>
          </a:bodyPr>
          <a:lstStyle/>
          <a:p>
            <a:pPr defTabSz="1219071"/>
            <a:r>
              <a:rPr lang="en-US" sz="2300" b="1" dirty="0">
                <a:solidFill>
                  <a:schemeClr val="tx1"/>
                </a:solidFill>
                <a:latin typeface="Amazon Ember" charset="0"/>
                <a:ea typeface="Amazon Ember" charset="0"/>
                <a:cs typeface="Amazon Ember" charset="0"/>
              </a:rPr>
              <a:t>Display</a:t>
            </a:r>
          </a:p>
        </p:txBody>
      </p:sp>
      <p:sp>
        <p:nvSpPr>
          <p:cNvPr id="52" name="TextBox 51"/>
          <p:cNvSpPr txBox="1"/>
          <p:nvPr/>
        </p:nvSpPr>
        <p:spPr>
          <a:xfrm>
            <a:off x="726668" y="493649"/>
            <a:ext cx="17612661" cy="923320"/>
          </a:xfrm>
          <a:prstGeom prst="rect">
            <a:avLst/>
          </a:prstGeom>
        </p:spPr>
        <p:txBody>
          <a:bodyPr wrap="square" lIns="91429" tIns="45715" rIns="91429" bIns="45715">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6000" b="1">
                <a:solidFill>
                  <a:srgbClr val="444444"/>
                </a:solidFill>
              </a:defRPr>
            </a:lvl1pPr>
          </a:lstStyle>
          <a:p>
            <a:pPr defTabSz="825412"/>
            <a:r>
              <a:rPr lang="en-US" sz="5400" b="0" dirty="0">
                <a:solidFill>
                  <a:schemeClr val="tx1"/>
                </a:solidFill>
                <a:latin typeface="Arial"/>
              </a:rPr>
              <a:t>Data Science and ML | Components</a:t>
            </a:r>
          </a:p>
        </p:txBody>
      </p:sp>
      <p:sp>
        <p:nvSpPr>
          <p:cNvPr id="50" name="Rectangle 49">
            <a:extLst>
              <a:ext uri="{FF2B5EF4-FFF2-40B4-BE49-F238E27FC236}">
                <a16:creationId xmlns:a16="http://schemas.microsoft.com/office/drawing/2014/main" id="{C867FC82-A174-934A-825B-225897865C9E}"/>
              </a:ext>
            </a:extLst>
          </p:cNvPr>
          <p:cNvSpPr/>
          <p:nvPr/>
        </p:nvSpPr>
        <p:spPr>
          <a:xfrm>
            <a:off x="7879989" y="9277384"/>
            <a:ext cx="3076729" cy="2127215"/>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37" name="Picture 3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818272" y="9263035"/>
            <a:ext cx="3186782" cy="2108589"/>
          </a:xfrm>
          <a:prstGeom prst="rect">
            <a:avLst/>
          </a:prstGeom>
        </p:spPr>
      </p:pic>
    </p:spTree>
    <p:extLst>
      <p:ext uri="{BB962C8B-B14F-4D97-AF65-F5344CB8AC3E}">
        <p14:creationId xmlns:p14="http://schemas.microsoft.com/office/powerpoint/2010/main" val="171307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73285" y="1011045"/>
            <a:ext cx="11979229" cy="1025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38094" rtlCol="0" anchor="ctr">
            <a:spAutoFit/>
          </a:bodyPr>
          <a:lstStyle/>
          <a:p>
            <a:r>
              <a:rPr lang="en-US" sz="6000" b="1" dirty="0">
                <a:latin typeface="Century Gothic" charset="0"/>
                <a:ea typeface="Century Gothic" charset="0"/>
                <a:cs typeface="Century Gothic" charset="0"/>
              </a:rPr>
              <a:t>Open Problems and Challenges</a:t>
            </a:r>
          </a:p>
        </p:txBody>
      </p:sp>
      <p:sp>
        <p:nvSpPr>
          <p:cNvPr id="5" name="TextBox 4">
            <a:extLst>
              <a:ext uri="{FF2B5EF4-FFF2-40B4-BE49-F238E27FC236}">
                <a16:creationId xmlns:a16="http://schemas.microsoft.com/office/drawing/2014/main" id="{F9557751-0EAC-D445-93BF-99C90C15FBBC}"/>
              </a:ext>
            </a:extLst>
          </p:cNvPr>
          <p:cNvSpPr txBox="1"/>
          <p:nvPr/>
        </p:nvSpPr>
        <p:spPr>
          <a:xfrm>
            <a:off x="4802178" y="3728938"/>
            <a:ext cx="5575200" cy="62581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kumimoji="0" lang="en-US" sz="5000" b="1" i="0" u="sng" strike="noStrike" cap="none" spc="0" normalizeH="0" baseline="0" dirty="0">
                <a:ln>
                  <a:noFill/>
                </a:ln>
                <a:solidFill>
                  <a:srgbClr val="FFFFFF"/>
                </a:solidFill>
                <a:effectLst/>
                <a:uFillTx/>
                <a:latin typeface="+mn-lt"/>
                <a:ea typeface="+mn-ea"/>
                <a:cs typeface="+mn-cs"/>
                <a:sym typeface="Helvetica Light"/>
              </a:rPr>
              <a:t>Methods</a:t>
            </a:r>
            <a:endParaRPr lang="en-US" dirty="0"/>
          </a:p>
          <a:p>
            <a:pPr algn="l" defTabSz="825500"/>
            <a:r>
              <a:rPr lang="en-US" dirty="0"/>
              <a:t>Bias &amp; Fairness </a:t>
            </a:r>
            <a:r>
              <a:rPr lang="en-US" dirty="0" err="1"/>
              <a:t>Explainability</a:t>
            </a:r>
            <a:endParaRPr kumimoji="0" lang="en-US" sz="5000" b="1" i="0" u="sng"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b="0" dirty="0"/>
              <a:t>Convergence</a:t>
            </a:r>
          </a:p>
          <a:p>
            <a:pPr marL="0" marR="0" indent="0" algn="l" defTabSz="825500" rtl="0" fontAlgn="auto" latinLnBrk="0" hangingPunct="0">
              <a:lnSpc>
                <a:spcPct val="100000"/>
              </a:lnSpc>
              <a:spcBef>
                <a:spcPts val="0"/>
              </a:spcBef>
              <a:spcAft>
                <a:spcPts val="0"/>
              </a:spcAft>
              <a:buClrTx/>
              <a:buSzTx/>
              <a:buFontTx/>
              <a:buNone/>
              <a:tabLst/>
            </a:pPr>
            <a:r>
              <a:rPr lang="en-US" b="0" dirty="0"/>
              <a:t>Brittleness</a:t>
            </a:r>
          </a:p>
          <a:p>
            <a:pPr marL="0" marR="0" indent="0" algn="l" defTabSz="825500" rtl="0" fontAlgn="auto" latinLnBrk="0" hangingPunct="0">
              <a:lnSpc>
                <a:spcPct val="100000"/>
              </a:lnSpc>
              <a:spcBef>
                <a:spcPts val="0"/>
              </a:spcBef>
              <a:spcAft>
                <a:spcPts val="0"/>
              </a:spcAft>
              <a:buClrTx/>
              <a:buSzTx/>
              <a:buFontTx/>
              <a:buNone/>
              <a:tabLst/>
            </a:pPr>
            <a:r>
              <a:rPr kumimoji="0" lang="en-US" sz="5000" i="0" strike="noStrike" cap="none" spc="0" normalizeH="0" baseline="0" dirty="0">
                <a:ln>
                  <a:noFill/>
                </a:ln>
                <a:solidFill>
                  <a:srgbClr val="FFFFFF"/>
                </a:solidFill>
                <a:effectLst/>
                <a:uFillTx/>
                <a:latin typeface="+mn-lt"/>
                <a:ea typeface="+mn-ea"/>
                <a:cs typeface="+mn-cs"/>
                <a:sym typeface="Helvetica Light"/>
              </a:rPr>
              <a:t>Repeatability</a:t>
            </a:r>
          </a:p>
          <a:p>
            <a:pPr marL="0" marR="0" indent="0" algn="l" defTabSz="825500" rtl="0" fontAlgn="auto" latinLnBrk="0" hangingPunct="0">
              <a:lnSpc>
                <a:spcPct val="100000"/>
              </a:lnSpc>
              <a:spcBef>
                <a:spcPts val="0"/>
              </a:spcBef>
              <a:spcAft>
                <a:spcPts val="0"/>
              </a:spcAft>
              <a:buClrTx/>
              <a:buSzTx/>
              <a:buFontTx/>
              <a:buNone/>
              <a:tabLst/>
            </a:pPr>
            <a:r>
              <a:rPr lang="en-US" dirty="0"/>
              <a:t>Predictability</a:t>
            </a:r>
          </a:p>
          <a:p>
            <a:pPr marL="0" marR="0" indent="0" algn="l" defTabSz="825500" rtl="0" fontAlgn="auto" latinLnBrk="0" hangingPunct="0">
              <a:lnSpc>
                <a:spcPct val="100000"/>
              </a:lnSpc>
              <a:spcBef>
                <a:spcPts val="0"/>
              </a:spcBef>
              <a:spcAft>
                <a:spcPts val="0"/>
              </a:spcAft>
              <a:buClrTx/>
              <a:buSzTx/>
              <a:buFontTx/>
              <a:buNone/>
              <a:tabLst/>
            </a:pPr>
            <a:r>
              <a:rPr kumimoji="0" lang="en-US" sz="5000" b="0" i="0" strike="noStrike" cap="none" spc="0" normalizeH="0" baseline="0" dirty="0">
                <a:ln>
                  <a:noFill/>
                </a:ln>
                <a:solidFill>
                  <a:srgbClr val="FFFFFF"/>
                </a:solidFill>
                <a:effectLst/>
                <a:uFillTx/>
                <a:latin typeface="+mn-lt"/>
                <a:ea typeface="+mn-ea"/>
                <a:cs typeface="+mn-cs"/>
                <a:sym typeface="Helvetica Light"/>
              </a:rPr>
              <a:t>Ethical</a:t>
            </a:r>
          </a:p>
        </p:txBody>
      </p:sp>
      <p:sp>
        <p:nvSpPr>
          <p:cNvPr id="7" name="TextBox 6">
            <a:extLst>
              <a:ext uri="{FF2B5EF4-FFF2-40B4-BE49-F238E27FC236}">
                <a16:creationId xmlns:a16="http://schemas.microsoft.com/office/drawing/2014/main" id="{F9557751-0EAC-D445-93BF-99C90C15FBBC}"/>
              </a:ext>
            </a:extLst>
          </p:cNvPr>
          <p:cNvSpPr txBox="1"/>
          <p:nvPr/>
        </p:nvSpPr>
        <p:spPr>
          <a:xfrm>
            <a:off x="14825133" y="3876362"/>
            <a:ext cx="7315201" cy="3949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000" b="1" i="0" u="sng" strike="noStrike" cap="none" spc="0" normalizeH="0" baseline="0" dirty="0">
                <a:ln>
                  <a:noFill/>
                </a:ln>
                <a:solidFill>
                  <a:srgbClr val="FFFFFF"/>
                </a:solidFill>
                <a:effectLst/>
                <a:uFillTx/>
                <a:latin typeface="+mn-lt"/>
                <a:ea typeface="+mn-ea"/>
                <a:cs typeface="+mn-cs"/>
                <a:sym typeface="Helvetica Light"/>
              </a:rPr>
              <a:t>Practice</a:t>
            </a:r>
          </a:p>
          <a:p>
            <a:pPr marL="0" marR="0" indent="0" algn="l" defTabSz="825500" rtl="0" fontAlgn="auto" latinLnBrk="0" hangingPunct="0">
              <a:lnSpc>
                <a:spcPct val="100000"/>
              </a:lnSpc>
              <a:spcBef>
                <a:spcPts val="0"/>
              </a:spcBef>
              <a:spcAft>
                <a:spcPts val="0"/>
              </a:spcAft>
              <a:buClrTx/>
              <a:buSzTx/>
              <a:buFontTx/>
              <a:buNone/>
              <a:tabLst/>
            </a:pPr>
            <a:r>
              <a:rPr lang="en-US" dirty="0"/>
              <a:t>People</a:t>
            </a:r>
            <a:endParaRPr lang="en-US" b="0" dirty="0"/>
          </a:p>
          <a:p>
            <a:pPr marL="0" marR="0" indent="0" algn="l" defTabSz="825500" rtl="0" fontAlgn="auto" latinLnBrk="0" hangingPunct="0">
              <a:lnSpc>
                <a:spcPct val="100000"/>
              </a:lnSpc>
              <a:spcBef>
                <a:spcPts val="0"/>
              </a:spcBef>
              <a:spcAft>
                <a:spcPts val="0"/>
              </a:spcAft>
              <a:buClrTx/>
              <a:buSzTx/>
              <a:buFontTx/>
              <a:buNone/>
              <a:tabLst/>
            </a:pPr>
            <a:r>
              <a:rPr lang="en-US" dirty="0"/>
              <a:t>Process</a:t>
            </a:r>
          </a:p>
          <a:p>
            <a:pPr marL="0" marR="0" indent="0" algn="l" defTabSz="825500" rtl="0" fontAlgn="auto" latinLnBrk="0" hangingPunct="0">
              <a:lnSpc>
                <a:spcPct val="100000"/>
              </a:lnSpc>
              <a:spcBef>
                <a:spcPts val="0"/>
              </a:spcBef>
              <a:spcAft>
                <a:spcPts val="0"/>
              </a:spcAft>
              <a:buClrTx/>
              <a:buSzTx/>
              <a:buFontTx/>
              <a:buNone/>
              <a:tabLst/>
            </a:pPr>
            <a:r>
              <a:rPr kumimoji="0" lang="en-US" sz="5000" b="0" i="0" strike="noStrike" cap="none" spc="0" normalizeH="0" baseline="0" dirty="0">
                <a:ln>
                  <a:noFill/>
                </a:ln>
                <a:solidFill>
                  <a:srgbClr val="FFFFFF"/>
                </a:solidFill>
                <a:effectLst/>
                <a:uFillTx/>
                <a:latin typeface="+mn-lt"/>
                <a:ea typeface="+mn-ea"/>
                <a:cs typeface="+mn-cs"/>
                <a:sym typeface="Helvetica Light"/>
              </a:rPr>
              <a:t>Product</a:t>
            </a:r>
          </a:p>
          <a:p>
            <a:pPr marL="0" marR="0" indent="0" algn="l" defTabSz="825500" rtl="0" fontAlgn="auto" latinLnBrk="0" hangingPunct="0">
              <a:lnSpc>
                <a:spcPct val="100000"/>
              </a:lnSpc>
              <a:spcBef>
                <a:spcPts val="0"/>
              </a:spcBef>
              <a:spcAft>
                <a:spcPts val="0"/>
              </a:spcAft>
              <a:buClrTx/>
              <a:buSzTx/>
              <a:buFontTx/>
              <a:buNone/>
              <a:tabLst/>
            </a:pPr>
            <a:r>
              <a:rPr lang="en-US" dirty="0"/>
              <a:t>Regulation</a:t>
            </a:r>
            <a:endParaRPr kumimoji="0" lang="en-US" sz="5000" b="0" i="0" strike="noStrike" cap="none" spc="0" normalizeH="0" baseline="0" dirty="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41369744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FD40966-446A-3848-85DF-919CACA13EEE}"/>
              </a:ext>
            </a:extLst>
          </p:cNvPr>
          <p:cNvSpPr>
            <a:spLocks noGrp="1"/>
          </p:cNvSpPr>
          <p:nvPr>
            <p:ph type="title"/>
          </p:nvPr>
        </p:nvSpPr>
        <p:spPr/>
        <p:txBody>
          <a:bodyPr>
            <a:normAutofit/>
          </a:bodyPr>
          <a:lstStyle/>
          <a:p>
            <a:r>
              <a:rPr lang="en-US" sz="6000" dirty="0">
                <a:solidFill>
                  <a:schemeClr val="tx1"/>
                </a:solidFill>
              </a:rPr>
              <a:t>Machine Learning : The Analytics of Yesteryear</a:t>
            </a:r>
          </a:p>
        </p:txBody>
      </p:sp>
      <p:sp>
        <p:nvSpPr>
          <p:cNvPr id="12" name="Content Placeholder 11">
            <a:extLst>
              <a:ext uri="{FF2B5EF4-FFF2-40B4-BE49-F238E27FC236}">
                <a16:creationId xmlns:a16="http://schemas.microsoft.com/office/drawing/2014/main" id="{85BF5D88-33E9-794C-8DF6-254343C381A4}"/>
              </a:ext>
            </a:extLst>
          </p:cNvPr>
          <p:cNvSpPr>
            <a:spLocks noGrp="1"/>
          </p:cNvSpPr>
          <p:nvPr>
            <p:ph idx="1"/>
          </p:nvPr>
        </p:nvSpPr>
        <p:spPr>
          <a:xfrm>
            <a:off x="908249" y="2691552"/>
            <a:ext cx="12207778" cy="9477136"/>
          </a:xfrm>
        </p:spPr>
        <p:txBody>
          <a:bodyPr>
            <a:normAutofit/>
          </a:bodyPr>
          <a:lstStyle/>
          <a:p>
            <a:pPr marL="914301" indent="-914301">
              <a:buFont typeface="Arial" panose="020B0604020202020204" pitchFamily="34" charset="0"/>
              <a:buChar char="•"/>
            </a:pPr>
            <a:r>
              <a:rPr lang="en-US" sz="4900" dirty="0"/>
              <a:t>Machine learning today is finding more value in big data. </a:t>
            </a:r>
          </a:p>
          <a:p>
            <a:pPr marL="914301" indent="-914301">
              <a:buFont typeface="Arial" panose="020B0604020202020204" pitchFamily="34" charset="0"/>
              <a:buChar char="•"/>
            </a:pPr>
            <a:r>
              <a:rPr lang="en-US" sz="4900" dirty="0"/>
              <a:t>The few companies have a integrated ML competency and reaped the majority of the benefits.</a:t>
            </a:r>
          </a:p>
          <a:p>
            <a:pPr marL="914301" indent="-914301">
              <a:buFont typeface="Arial" panose="020B0604020202020204" pitchFamily="34" charset="0"/>
              <a:buChar char="•"/>
            </a:pPr>
            <a:r>
              <a:rPr lang="en-US" sz="4900" dirty="0"/>
              <a:t>We are reaching the point of mass adoption as companies realize the benefits of ML.</a:t>
            </a:r>
          </a:p>
        </p:txBody>
      </p:sp>
      <p:pic>
        <p:nvPicPr>
          <p:cNvPr id="13" name="Picture 4" descr="Image result for adoption curve">
            <a:extLst>
              <a:ext uri="{FF2B5EF4-FFF2-40B4-BE49-F238E27FC236}">
                <a16:creationId xmlns:a16="http://schemas.microsoft.com/office/drawing/2014/main" id="{82EA1498-71FF-AE44-BFA5-4EAD7CCCA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04419" y="3050896"/>
            <a:ext cx="10163565" cy="6743869"/>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E6F7D985-8CC5-A046-B923-1800F04E0615}"/>
              </a:ext>
            </a:extLst>
          </p:cNvPr>
          <p:cNvSpPr/>
          <p:nvPr/>
        </p:nvSpPr>
        <p:spPr>
          <a:xfrm>
            <a:off x="18196451" y="7887818"/>
            <a:ext cx="256674" cy="256674"/>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endParaRPr lang="en-US" sz="13400" dirty="0"/>
          </a:p>
        </p:txBody>
      </p:sp>
      <p:sp>
        <p:nvSpPr>
          <p:cNvPr id="15" name="Rounded Rectangle 14">
            <a:extLst>
              <a:ext uri="{FF2B5EF4-FFF2-40B4-BE49-F238E27FC236}">
                <a16:creationId xmlns:a16="http://schemas.microsoft.com/office/drawing/2014/main" id="{5448C9E6-CEFE-C349-BD0B-685A8C5101EA}"/>
              </a:ext>
            </a:extLst>
          </p:cNvPr>
          <p:cNvSpPr/>
          <p:nvPr/>
        </p:nvSpPr>
        <p:spPr>
          <a:xfrm>
            <a:off x="19370989" y="7566973"/>
            <a:ext cx="3348716" cy="89835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9" tIns="45715" rIns="91429" bIns="45715" rtlCol="0" anchor="ctr"/>
          <a:lstStyle/>
          <a:p>
            <a:pPr algn="ctr"/>
            <a:r>
              <a:rPr lang="en-US" sz="3200" dirty="0"/>
              <a:t>We are Here</a:t>
            </a:r>
          </a:p>
        </p:txBody>
      </p:sp>
      <p:cxnSp>
        <p:nvCxnSpPr>
          <p:cNvPr id="16" name="Straight Arrow Connector 15">
            <a:extLst>
              <a:ext uri="{FF2B5EF4-FFF2-40B4-BE49-F238E27FC236}">
                <a16:creationId xmlns:a16="http://schemas.microsoft.com/office/drawing/2014/main" id="{22C54BA2-5E36-8440-9D85-12A1FB44279D}"/>
              </a:ext>
            </a:extLst>
          </p:cNvPr>
          <p:cNvCxnSpPr>
            <a:cxnSpLocks/>
          </p:cNvCxnSpPr>
          <p:nvPr/>
        </p:nvCxnSpPr>
        <p:spPr>
          <a:xfrm flipH="1">
            <a:off x="18555791" y="8016152"/>
            <a:ext cx="815198" cy="0"/>
          </a:xfrm>
          <a:prstGeom prst="straightConnector1">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70750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AEDA4-CA1F-6C42-AA5A-8F55767C3A0B}"/>
              </a:ext>
            </a:extLst>
          </p:cNvPr>
          <p:cNvSpPr>
            <a:spLocks noGrp="1"/>
          </p:cNvSpPr>
          <p:nvPr>
            <p:ph type="title"/>
          </p:nvPr>
        </p:nvSpPr>
        <p:spPr/>
        <p:txBody>
          <a:bodyPr/>
          <a:lstStyle/>
          <a:p>
            <a:r>
              <a:rPr lang="en-US" dirty="0"/>
              <a:t>Thank You</a:t>
            </a:r>
          </a:p>
        </p:txBody>
      </p:sp>
      <p:sp>
        <p:nvSpPr>
          <p:cNvPr id="5" name="Content Placeholder 4">
            <a:extLst>
              <a:ext uri="{FF2B5EF4-FFF2-40B4-BE49-F238E27FC236}">
                <a16:creationId xmlns:a16="http://schemas.microsoft.com/office/drawing/2014/main" id="{4C39CE77-E72C-0641-A785-EF712A9D02C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53219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159A-CA2B-F249-8A4B-BDC2B32C231C}"/>
              </a:ext>
            </a:extLst>
          </p:cNvPr>
          <p:cNvSpPr>
            <a:spLocks noGrp="1"/>
          </p:cNvSpPr>
          <p:nvPr>
            <p:ph type="title"/>
          </p:nvPr>
        </p:nvSpPr>
        <p:spPr>
          <a:xfrm>
            <a:off x="914400" y="306497"/>
            <a:ext cx="22524720" cy="1455310"/>
          </a:xfrm>
        </p:spPr>
        <p:txBody>
          <a:bodyPr>
            <a:normAutofit/>
          </a:bodyPr>
          <a:lstStyle/>
          <a:p>
            <a:r>
              <a:rPr lang="en-US" sz="6600" dirty="0">
                <a:solidFill>
                  <a:schemeClr val="bg1"/>
                </a:solidFill>
              </a:rPr>
              <a:t>Energy </a:t>
            </a:r>
            <a:r>
              <a:rPr lang="en-US" sz="6600" b="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 Daily Gas Volume Forecast for Distribution</a:t>
            </a:r>
          </a:p>
        </p:txBody>
      </p:sp>
      <p:grpSp>
        <p:nvGrpSpPr>
          <p:cNvPr id="38" name="Group 37">
            <a:extLst>
              <a:ext uri="{FF2B5EF4-FFF2-40B4-BE49-F238E27FC236}">
                <a16:creationId xmlns:a16="http://schemas.microsoft.com/office/drawing/2014/main" id="{98A5D6F5-78B8-FF45-9765-FE738FA70039}"/>
              </a:ext>
            </a:extLst>
          </p:cNvPr>
          <p:cNvGrpSpPr>
            <a:grpSpLocks noChangeAspect="1"/>
          </p:cNvGrpSpPr>
          <p:nvPr/>
        </p:nvGrpSpPr>
        <p:grpSpPr>
          <a:xfrm>
            <a:off x="11198636" y="2172571"/>
            <a:ext cx="914400" cy="914400"/>
            <a:chOff x="654882" y="3208237"/>
            <a:chExt cx="822960" cy="822960"/>
          </a:xfrm>
        </p:grpSpPr>
        <p:sp>
          <p:nvSpPr>
            <p:cNvPr id="11" name="Oval 10">
              <a:extLst>
                <a:ext uri="{FF2B5EF4-FFF2-40B4-BE49-F238E27FC236}">
                  <a16:creationId xmlns:a16="http://schemas.microsoft.com/office/drawing/2014/main" id="{E6F962E4-BFAE-724F-BBE4-CF0F20ACB3C6}"/>
                </a:ext>
              </a:extLst>
            </p:cNvPr>
            <p:cNvSpPr>
              <a:spLocks noChangeAspect="1"/>
            </p:cNvSpPr>
            <p:nvPr/>
          </p:nvSpPr>
          <p:spPr>
            <a:xfrm>
              <a:off x="654882" y="3208237"/>
              <a:ext cx="822960" cy="82296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6" name="Freeform 19">
              <a:extLst>
                <a:ext uri="{FF2B5EF4-FFF2-40B4-BE49-F238E27FC236}">
                  <a16:creationId xmlns:a16="http://schemas.microsoft.com/office/drawing/2014/main" id="{209B03F2-D8B7-934B-A4AB-4E6A4B523F1A}"/>
                </a:ext>
              </a:extLst>
            </p:cNvPr>
            <p:cNvSpPr>
              <a:spLocks noChangeAspect="1" noEditPoints="1"/>
            </p:cNvSpPr>
            <p:nvPr/>
          </p:nvSpPr>
          <p:spPr bwMode="auto">
            <a:xfrm>
              <a:off x="883880" y="3436837"/>
              <a:ext cx="364965" cy="365760"/>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wrap="square" lIns="203200" tIns="101600" rIns="203200" bIns="101600" numCol="1" anchor="t" anchorCtr="0" compatLnSpc="1">
              <a:prstTxWarp prst="textNoShape">
                <a:avLst/>
              </a:prstTxWarp>
            </a:bodyPr>
            <a:lstStyle/>
            <a:p>
              <a:endParaRPr lang="en-US" sz="5333"/>
            </a:p>
          </p:txBody>
        </p:sp>
      </p:grpSp>
      <p:sp>
        <p:nvSpPr>
          <p:cNvPr id="41" name="TextBox 40">
            <a:extLst>
              <a:ext uri="{FF2B5EF4-FFF2-40B4-BE49-F238E27FC236}">
                <a16:creationId xmlns:a16="http://schemas.microsoft.com/office/drawing/2014/main" id="{A578EFB7-D472-0E49-AFD9-96F832B451C6}"/>
              </a:ext>
            </a:extLst>
          </p:cNvPr>
          <p:cNvSpPr txBox="1"/>
          <p:nvPr/>
        </p:nvSpPr>
        <p:spPr>
          <a:xfrm>
            <a:off x="12784915" y="2338221"/>
            <a:ext cx="5598007" cy="502766"/>
          </a:xfrm>
          <a:prstGeom prst="rect">
            <a:avLst/>
          </a:prstGeom>
          <a:noFill/>
        </p:spPr>
        <p:txBody>
          <a:bodyPr wrap="none" rtlCol="0">
            <a:spAutoFit/>
          </a:bodyPr>
          <a:lstStyle/>
          <a:p>
            <a:pPr algn="l"/>
            <a:r>
              <a:rPr lang="en-US" sz="2667" b="1" dirty="0">
                <a:solidFill>
                  <a:schemeClr val="accent6"/>
                </a:solidFill>
                <a:latin typeface="Amazon Ember Heavy" panose="020B0603020204020204" pitchFamily="34" charset="0"/>
                <a:ea typeface="Amazon Ember Heavy" panose="020B0603020204020204" pitchFamily="34" charset="0"/>
                <a:cs typeface="Amazon Ember Heavy" panose="020B0603020204020204" pitchFamily="34" charset="0"/>
              </a:rPr>
              <a:t>MACHINE LEARNING APPROACH</a:t>
            </a:r>
          </a:p>
        </p:txBody>
      </p:sp>
      <p:sp>
        <p:nvSpPr>
          <p:cNvPr id="12" name="Oval 11">
            <a:extLst>
              <a:ext uri="{FF2B5EF4-FFF2-40B4-BE49-F238E27FC236}">
                <a16:creationId xmlns:a16="http://schemas.microsoft.com/office/drawing/2014/main" id="{A7D9A7D2-BD12-514F-83FE-13300B4EDB5A}"/>
              </a:ext>
            </a:extLst>
          </p:cNvPr>
          <p:cNvSpPr>
            <a:spLocks noChangeAspect="1"/>
          </p:cNvSpPr>
          <p:nvPr/>
        </p:nvSpPr>
        <p:spPr>
          <a:xfrm>
            <a:off x="1464628" y="2206947"/>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74" name="Group 73">
            <a:extLst>
              <a:ext uri="{FF2B5EF4-FFF2-40B4-BE49-F238E27FC236}">
                <a16:creationId xmlns:a16="http://schemas.microsoft.com/office/drawing/2014/main" id="{D72586E3-3C57-A943-92DF-0B2D60DA9087}"/>
              </a:ext>
            </a:extLst>
          </p:cNvPr>
          <p:cNvGrpSpPr/>
          <p:nvPr/>
        </p:nvGrpSpPr>
        <p:grpSpPr>
          <a:xfrm>
            <a:off x="3050907" y="2419643"/>
            <a:ext cx="7642820" cy="1836593"/>
            <a:chOff x="1572127" y="1183064"/>
            <a:chExt cx="4585692" cy="1101956"/>
          </a:xfrm>
        </p:grpSpPr>
        <p:sp>
          <p:nvSpPr>
            <p:cNvPr id="39" name="TextBox 38">
              <a:extLst>
                <a:ext uri="{FF2B5EF4-FFF2-40B4-BE49-F238E27FC236}">
                  <a16:creationId xmlns:a16="http://schemas.microsoft.com/office/drawing/2014/main" id="{FF95F918-58A8-524C-8400-ED343492A919}"/>
                </a:ext>
              </a:extLst>
            </p:cNvPr>
            <p:cNvSpPr txBox="1"/>
            <p:nvPr/>
          </p:nvSpPr>
          <p:spPr>
            <a:xfrm>
              <a:off x="1572127" y="1183064"/>
              <a:ext cx="2428742" cy="301660"/>
            </a:xfrm>
            <a:prstGeom prst="rect">
              <a:avLst/>
            </a:prstGeom>
            <a:noFill/>
          </p:spPr>
          <p:txBody>
            <a:bodyPr wrap="none" rtlCol="0">
              <a:spAutoFit/>
            </a:bodyPr>
            <a:lstStyle/>
            <a:p>
              <a:pPr algn="l"/>
              <a:r>
                <a:rPr lang="en-US" sz="2667" b="1" dirty="0">
                  <a:solidFill>
                    <a:schemeClr val="accent4"/>
                  </a:solidFill>
                  <a:latin typeface="Amazon Ember Heavy" panose="020B0603020204020204" pitchFamily="34" charset="0"/>
                  <a:ea typeface="Amazon Ember Heavy" panose="020B0603020204020204" pitchFamily="34" charset="0"/>
                  <a:cs typeface="Amazon Ember Heavy" panose="020B0603020204020204" pitchFamily="34" charset="0"/>
                </a:rPr>
                <a:t>BUSINESS CHALLENGE </a:t>
              </a:r>
            </a:p>
          </p:txBody>
        </p:sp>
        <p:sp>
          <p:nvSpPr>
            <p:cNvPr id="42" name="Rectangle 41">
              <a:extLst>
                <a:ext uri="{FF2B5EF4-FFF2-40B4-BE49-F238E27FC236}">
                  <a16:creationId xmlns:a16="http://schemas.microsoft.com/office/drawing/2014/main" id="{8B7683CB-3337-E44B-8629-E6CBC798ED46}"/>
                </a:ext>
              </a:extLst>
            </p:cNvPr>
            <p:cNvSpPr/>
            <p:nvPr/>
          </p:nvSpPr>
          <p:spPr>
            <a:xfrm>
              <a:off x="1572127" y="1490841"/>
              <a:ext cx="4585692" cy="794179"/>
            </a:xfrm>
            <a:prstGeom prst="rect">
              <a:avLst/>
            </a:prstGeom>
          </p:spPr>
          <p:txBody>
            <a:bodyPr wrap="square">
              <a:spAutoFit/>
            </a:bodyPr>
            <a:lstStyle/>
            <a:p>
              <a:pPr algn="l" defTabSz="762015"/>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Forecast 1-5 days of gas volume flow based on historical data to better regulate distribution network.</a:t>
              </a:r>
            </a:p>
          </p:txBody>
        </p:sp>
      </p:grpSp>
      <p:grpSp>
        <p:nvGrpSpPr>
          <p:cNvPr id="35" name="Group 34">
            <a:extLst>
              <a:ext uri="{FF2B5EF4-FFF2-40B4-BE49-F238E27FC236}">
                <a16:creationId xmlns:a16="http://schemas.microsoft.com/office/drawing/2014/main" id="{1A89647F-A5AB-574F-880E-7CAE32259FB4}"/>
              </a:ext>
            </a:extLst>
          </p:cNvPr>
          <p:cNvGrpSpPr>
            <a:grpSpLocks noChangeAspect="1"/>
          </p:cNvGrpSpPr>
          <p:nvPr/>
        </p:nvGrpSpPr>
        <p:grpSpPr>
          <a:xfrm>
            <a:off x="1464628" y="4489215"/>
            <a:ext cx="914400" cy="914400"/>
            <a:chOff x="654882" y="1493234"/>
            <a:chExt cx="822960" cy="822960"/>
          </a:xfrm>
        </p:grpSpPr>
        <p:sp>
          <p:nvSpPr>
            <p:cNvPr id="13" name="Oval 12">
              <a:extLst>
                <a:ext uri="{FF2B5EF4-FFF2-40B4-BE49-F238E27FC236}">
                  <a16:creationId xmlns:a16="http://schemas.microsoft.com/office/drawing/2014/main" id="{BBFD0DA0-A289-AF4C-89C5-5250BD2E3385}"/>
                </a:ext>
              </a:extLst>
            </p:cNvPr>
            <p:cNvSpPr>
              <a:spLocks noChangeAspect="1"/>
            </p:cNvSpPr>
            <p:nvPr/>
          </p:nvSpPr>
          <p:spPr>
            <a:xfrm>
              <a:off x="654882" y="1493234"/>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4" name="Freeform 310">
              <a:extLst>
                <a:ext uri="{FF2B5EF4-FFF2-40B4-BE49-F238E27FC236}">
                  <a16:creationId xmlns:a16="http://schemas.microsoft.com/office/drawing/2014/main" id="{3B84294C-29E9-BC46-BB3A-57E1C476F8E7}"/>
                </a:ext>
              </a:extLst>
            </p:cNvPr>
            <p:cNvSpPr>
              <a:spLocks noChangeAspect="1" noEditPoints="1"/>
            </p:cNvSpPr>
            <p:nvPr/>
          </p:nvSpPr>
          <p:spPr bwMode="auto">
            <a:xfrm>
              <a:off x="916042" y="1740121"/>
              <a:ext cx="300640" cy="365760"/>
            </a:xfrm>
            <a:custGeom>
              <a:avLst/>
              <a:gdLst>
                <a:gd name="T0" fmla="*/ 152 w 152"/>
                <a:gd name="T1" fmla="*/ 25 h 185"/>
                <a:gd name="T2" fmla="*/ 76 w 152"/>
                <a:gd name="T3" fmla="*/ 0 h 185"/>
                <a:gd name="T4" fmla="*/ 0 w 152"/>
                <a:gd name="T5" fmla="*/ 25 h 185"/>
                <a:gd name="T6" fmla="*/ 0 w 152"/>
                <a:gd name="T7" fmla="*/ 59 h 185"/>
                <a:gd name="T8" fmla="*/ 4 w 152"/>
                <a:gd name="T9" fmla="*/ 67 h 185"/>
                <a:gd name="T10" fmla="*/ 0 w 152"/>
                <a:gd name="T11" fmla="*/ 75 h 185"/>
                <a:gd name="T12" fmla="*/ 0 w 152"/>
                <a:gd name="T13" fmla="*/ 109 h 185"/>
                <a:gd name="T14" fmla="*/ 4 w 152"/>
                <a:gd name="T15" fmla="*/ 118 h 185"/>
                <a:gd name="T16" fmla="*/ 0 w 152"/>
                <a:gd name="T17" fmla="*/ 126 h 185"/>
                <a:gd name="T18" fmla="*/ 0 w 152"/>
                <a:gd name="T19" fmla="*/ 160 h 185"/>
                <a:gd name="T20" fmla="*/ 76 w 152"/>
                <a:gd name="T21" fmla="*/ 185 h 185"/>
                <a:gd name="T22" fmla="*/ 152 w 152"/>
                <a:gd name="T23" fmla="*/ 160 h 185"/>
                <a:gd name="T24" fmla="*/ 152 w 152"/>
                <a:gd name="T25" fmla="*/ 126 h 185"/>
                <a:gd name="T26" fmla="*/ 147 w 152"/>
                <a:gd name="T27" fmla="*/ 118 h 185"/>
                <a:gd name="T28" fmla="*/ 152 w 152"/>
                <a:gd name="T29" fmla="*/ 109 h 185"/>
                <a:gd name="T30" fmla="*/ 152 w 152"/>
                <a:gd name="T31" fmla="*/ 75 h 185"/>
                <a:gd name="T32" fmla="*/ 147 w 152"/>
                <a:gd name="T33" fmla="*/ 67 h 185"/>
                <a:gd name="T34" fmla="*/ 152 w 152"/>
                <a:gd name="T35" fmla="*/ 59 h 185"/>
                <a:gd name="T36" fmla="*/ 152 w 152"/>
                <a:gd name="T37" fmla="*/ 25 h 185"/>
                <a:gd name="T38" fmla="*/ 143 w 152"/>
                <a:gd name="T39" fmla="*/ 160 h 185"/>
                <a:gd name="T40" fmla="*/ 76 w 152"/>
                <a:gd name="T41" fmla="*/ 177 h 185"/>
                <a:gd name="T42" fmla="*/ 8 w 152"/>
                <a:gd name="T43" fmla="*/ 160 h 185"/>
                <a:gd name="T44" fmla="*/ 8 w 152"/>
                <a:gd name="T45" fmla="*/ 138 h 185"/>
                <a:gd name="T46" fmla="*/ 76 w 152"/>
                <a:gd name="T47" fmla="*/ 151 h 185"/>
                <a:gd name="T48" fmla="*/ 143 w 152"/>
                <a:gd name="T49" fmla="*/ 138 h 185"/>
                <a:gd name="T50" fmla="*/ 143 w 152"/>
                <a:gd name="T51" fmla="*/ 160 h 185"/>
                <a:gd name="T52" fmla="*/ 76 w 152"/>
                <a:gd name="T53" fmla="*/ 143 h 185"/>
                <a:gd name="T54" fmla="*/ 8 w 152"/>
                <a:gd name="T55" fmla="*/ 126 h 185"/>
                <a:gd name="T56" fmla="*/ 10 w 152"/>
                <a:gd name="T57" fmla="*/ 122 h 185"/>
                <a:gd name="T58" fmla="*/ 76 w 152"/>
                <a:gd name="T59" fmla="*/ 135 h 185"/>
                <a:gd name="T60" fmla="*/ 141 w 152"/>
                <a:gd name="T61" fmla="*/ 122 h 185"/>
                <a:gd name="T62" fmla="*/ 143 w 152"/>
                <a:gd name="T63" fmla="*/ 126 h 185"/>
                <a:gd name="T64" fmla="*/ 76 w 152"/>
                <a:gd name="T65" fmla="*/ 143 h 185"/>
                <a:gd name="T66" fmla="*/ 143 w 152"/>
                <a:gd name="T67" fmla="*/ 109 h 185"/>
                <a:gd name="T68" fmla="*/ 76 w 152"/>
                <a:gd name="T69" fmla="*/ 126 h 185"/>
                <a:gd name="T70" fmla="*/ 8 w 152"/>
                <a:gd name="T71" fmla="*/ 109 h 185"/>
                <a:gd name="T72" fmla="*/ 8 w 152"/>
                <a:gd name="T73" fmla="*/ 87 h 185"/>
                <a:gd name="T74" fmla="*/ 76 w 152"/>
                <a:gd name="T75" fmla="*/ 101 h 185"/>
                <a:gd name="T76" fmla="*/ 143 w 152"/>
                <a:gd name="T77" fmla="*/ 87 h 185"/>
                <a:gd name="T78" fmla="*/ 143 w 152"/>
                <a:gd name="T79" fmla="*/ 109 h 185"/>
                <a:gd name="T80" fmla="*/ 76 w 152"/>
                <a:gd name="T81" fmla="*/ 92 h 185"/>
                <a:gd name="T82" fmla="*/ 8 w 152"/>
                <a:gd name="T83" fmla="*/ 75 h 185"/>
                <a:gd name="T84" fmla="*/ 10 w 152"/>
                <a:gd name="T85" fmla="*/ 71 h 185"/>
                <a:gd name="T86" fmla="*/ 76 w 152"/>
                <a:gd name="T87" fmla="*/ 84 h 185"/>
                <a:gd name="T88" fmla="*/ 141 w 152"/>
                <a:gd name="T89" fmla="*/ 71 h 185"/>
                <a:gd name="T90" fmla="*/ 143 w 152"/>
                <a:gd name="T91" fmla="*/ 75 h 185"/>
                <a:gd name="T92" fmla="*/ 76 w 152"/>
                <a:gd name="T93" fmla="*/ 92 h 185"/>
                <a:gd name="T94" fmla="*/ 143 w 152"/>
                <a:gd name="T95" fmla="*/ 59 h 185"/>
                <a:gd name="T96" fmla="*/ 76 w 152"/>
                <a:gd name="T97" fmla="*/ 75 h 185"/>
                <a:gd name="T98" fmla="*/ 8 w 152"/>
                <a:gd name="T99" fmla="*/ 59 h 185"/>
                <a:gd name="T100" fmla="*/ 8 w 152"/>
                <a:gd name="T101" fmla="*/ 36 h 185"/>
                <a:gd name="T102" fmla="*/ 76 w 152"/>
                <a:gd name="T103" fmla="*/ 50 h 185"/>
                <a:gd name="T104" fmla="*/ 143 w 152"/>
                <a:gd name="T105" fmla="*/ 36 h 185"/>
                <a:gd name="T106" fmla="*/ 143 w 152"/>
                <a:gd name="T107" fmla="*/ 59 h 185"/>
                <a:gd name="T108" fmla="*/ 76 w 152"/>
                <a:gd name="T109" fmla="*/ 42 h 185"/>
                <a:gd name="T110" fmla="*/ 8 w 152"/>
                <a:gd name="T111" fmla="*/ 25 h 185"/>
                <a:gd name="T112" fmla="*/ 76 w 152"/>
                <a:gd name="T113" fmla="*/ 8 h 185"/>
                <a:gd name="T114" fmla="*/ 143 w 152"/>
                <a:gd name="T115" fmla="*/ 25 h 185"/>
                <a:gd name="T116" fmla="*/ 76 w 152"/>
                <a:gd name="T117" fmla="*/ 4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185">
                  <a:moveTo>
                    <a:pt x="152" y="25"/>
                  </a:moveTo>
                  <a:cubicBezTo>
                    <a:pt x="152" y="11"/>
                    <a:pt x="118" y="0"/>
                    <a:pt x="76" y="0"/>
                  </a:cubicBezTo>
                  <a:cubicBezTo>
                    <a:pt x="34" y="0"/>
                    <a:pt x="0" y="11"/>
                    <a:pt x="0" y="25"/>
                  </a:cubicBezTo>
                  <a:cubicBezTo>
                    <a:pt x="0" y="59"/>
                    <a:pt x="0" y="59"/>
                    <a:pt x="0" y="59"/>
                  </a:cubicBezTo>
                  <a:cubicBezTo>
                    <a:pt x="0" y="62"/>
                    <a:pt x="1" y="64"/>
                    <a:pt x="4" y="67"/>
                  </a:cubicBezTo>
                  <a:cubicBezTo>
                    <a:pt x="1" y="70"/>
                    <a:pt x="0" y="73"/>
                    <a:pt x="0" y="75"/>
                  </a:cubicBezTo>
                  <a:cubicBezTo>
                    <a:pt x="0" y="109"/>
                    <a:pt x="0" y="109"/>
                    <a:pt x="0" y="109"/>
                  </a:cubicBezTo>
                  <a:cubicBezTo>
                    <a:pt x="0" y="112"/>
                    <a:pt x="1" y="115"/>
                    <a:pt x="4" y="118"/>
                  </a:cubicBezTo>
                  <a:cubicBezTo>
                    <a:pt x="1" y="120"/>
                    <a:pt x="0" y="123"/>
                    <a:pt x="0" y="126"/>
                  </a:cubicBezTo>
                  <a:cubicBezTo>
                    <a:pt x="0" y="160"/>
                    <a:pt x="0" y="160"/>
                    <a:pt x="0" y="160"/>
                  </a:cubicBezTo>
                  <a:cubicBezTo>
                    <a:pt x="0" y="174"/>
                    <a:pt x="34" y="185"/>
                    <a:pt x="76" y="185"/>
                  </a:cubicBezTo>
                  <a:cubicBezTo>
                    <a:pt x="118" y="185"/>
                    <a:pt x="152" y="174"/>
                    <a:pt x="152" y="160"/>
                  </a:cubicBezTo>
                  <a:cubicBezTo>
                    <a:pt x="152" y="126"/>
                    <a:pt x="152" y="126"/>
                    <a:pt x="152" y="126"/>
                  </a:cubicBezTo>
                  <a:cubicBezTo>
                    <a:pt x="152" y="123"/>
                    <a:pt x="150" y="120"/>
                    <a:pt x="147" y="118"/>
                  </a:cubicBezTo>
                  <a:cubicBezTo>
                    <a:pt x="150" y="115"/>
                    <a:pt x="152" y="112"/>
                    <a:pt x="152" y="109"/>
                  </a:cubicBezTo>
                  <a:cubicBezTo>
                    <a:pt x="152" y="75"/>
                    <a:pt x="152" y="75"/>
                    <a:pt x="152" y="75"/>
                  </a:cubicBezTo>
                  <a:cubicBezTo>
                    <a:pt x="152" y="73"/>
                    <a:pt x="150" y="70"/>
                    <a:pt x="147" y="67"/>
                  </a:cubicBezTo>
                  <a:cubicBezTo>
                    <a:pt x="150" y="64"/>
                    <a:pt x="152" y="62"/>
                    <a:pt x="152" y="59"/>
                  </a:cubicBezTo>
                  <a:lnTo>
                    <a:pt x="152" y="25"/>
                  </a:lnTo>
                  <a:close/>
                  <a:moveTo>
                    <a:pt x="143" y="160"/>
                  </a:moveTo>
                  <a:cubicBezTo>
                    <a:pt x="143" y="169"/>
                    <a:pt x="113" y="177"/>
                    <a:pt x="76" y="177"/>
                  </a:cubicBezTo>
                  <a:cubicBezTo>
                    <a:pt x="38" y="177"/>
                    <a:pt x="8" y="169"/>
                    <a:pt x="8" y="160"/>
                  </a:cubicBezTo>
                  <a:cubicBezTo>
                    <a:pt x="8" y="138"/>
                    <a:pt x="8" y="138"/>
                    <a:pt x="8" y="138"/>
                  </a:cubicBezTo>
                  <a:cubicBezTo>
                    <a:pt x="21" y="146"/>
                    <a:pt x="46" y="151"/>
                    <a:pt x="76" y="151"/>
                  </a:cubicBezTo>
                  <a:cubicBezTo>
                    <a:pt x="105" y="151"/>
                    <a:pt x="130" y="146"/>
                    <a:pt x="143" y="138"/>
                  </a:cubicBezTo>
                  <a:lnTo>
                    <a:pt x="143" y="160"/>
                  </a:lnTo>
                  <a:close/>
                  <a:moveTo>
                    <a:pt x="76" y="143"/>
                  </a:moveTo>
                  <a:cubicBezTo>
                    <a:pt x="38" y="143"/>
                    <a:pt x="8" y="135"/>
                    <a:pt x="8" y="126"/>
                  </a:cubicBezTo>
                  <a:cubicBezTo>
                    <a:pt x="8" y="125"/>
                    <a:pt x="9" y="123"/>
                    <a:pt x="10" y="122"/>
                  </a:cubicBezTo>
                  <a:cubicBezTo>
                    <a:pt x="23" y="130"/>
                    <a:pt x="48" y="135"/>
                    <a:pt x="76" y="135"/>
                  </a:cubicBezTo>
                  <a:cubicBezTo>
                    <a:pt x="103" y="135"/>
                    <a:pt x="128" y="130"/>
                    <a:pt x="141" y="122"/>
                  </a:cubicBezTo>
                  <a:cubicBezTo>
                    <a:pt x="142" y="123"/>
                    <a:pt x="143" y="125"/>
                    <a:pt x="143" y="126"/>
                  </a:cubicBezTo>
                  <a:cubicBezTo>
                    <a:pt x="143" y="135"/>
                    <a:pt x="113" y="143"/>
                    <a:pt x="76" y="143"/>
                  </a:cubicBezTo>
                  <a:close/>
                  <a:moveTo>
                    <a:pt x="143" y="109"/>
                  </a:moveTo>
                  <a:cubicBezTo>
                    <a:pt x="143" y="119"/>
                    <a:pt x="113" y="126"/>
                    <a:pt x="76" y="126"/>
                  </a:cubicBezTo>
                  <a:cubicBezTo>
                    <a:pt x="38" y="126"/>
                    <a:pt x="8" y="119"/>
                    <a:pt x="8" y="109"/>
                  </a:cubicBezTo>
                  <a:cubicBezTo>
                    <a:pt x="8" y="87"/>
                    <a:pt x="8" y="87"/>
                    <a:pt x="8" y="87"/>
                  </a:cubicBezTo>
                  <a:cubicBezTo>
                    <a:pt x="21" y="95"/>
                    <a:pt x="46" y="101"/>
                    <a:pt x="76" y="101"/>
                  </a:cubicBezTo>
                  <a:cubicBezTo>
                    <a:pt x="105" y="101"/>
                    <a:pt x="130" y="95"/>
                    <a:pt x="143" y="87"/>
                  </a:cubicBezTo>
                  <a:lnTo>
                    <a:pt x="143" y="109"/>
                  </a:lnTo>
                  <a:close/>
                  <a:moveTo>
                    <a:pt x="76" y="92"/>
                  </a:moveTo>
                  <a:cubicBezTo>
                    <a:pt x="38" y="92"/>
                    <a:pt x="8" y="85"/>
                    <a:pt x="8" y="75"/>
                  </a:cubicBezTo>
                  <a:cubicBezTo>
                    <a:pt x="8" y="74"/>
                    <a:pt x="9" y="73"/>
                    <a:pt x="10" y="71"/>
                  </a:cubicBezTo>
                  <a:cubicBezTo>
                    <a:pt x="23" y="79"/>
                    <a:pt x="48" y="84"/>
                    <a:pt x="76" y="84"/>
                  </a:cubicBezTo>
                  <a:cubicBezTo>
                    <a:pt x="103" y="84"/>
                    <a:pt x="128" y="79"/>
                    <a:pt x="141" y="71"/>
                  </a:cubicBezTo>
                  <a:cubicBezTo>
                    <a:pt x="142" y="73"/>
                    <a:pt x="143" y="74"/>
                    <a:pt x="143" y="75"/>
                  </a:cubicBezTo>
                  <a:cubicBezTo>
                    <a:pt x="143" y="85"/>
                    <a:pt x="113" y="92"/>
                    <a:pt x="76" y="92"/>
                  </a:cubicBezTo>
                  <a:close/>
                  <a:moveTo>
                    <a:pt x="143" y="59"/>
                  </a:moveTo>
                  <a:cubicBezTo>
                    <a:pt x="143" y="68"/>
                    <a:pt x="113" y="75"/>
                    <a:pt x="76" y="75"/>
                  </a:cubicBezTo>
                  <a:cubicBezTo>
                    <a:pt x="38" y="75"/>
                    <a:pt x="8" y="68"/>
                    <a:pt x="8" y="59"/>
                  </a:cubicBezTo>
                  <a:cubicBezTo>
                    <a:pt x="8" y="36"/>
                    <a:pt x="8" y="36"/>
                    <a:pt x="8" y="36"/>
                  </a:cubicBezTo>
                  <a:cubicBezTo>
                    <a:pt x="21" y="45"/>
                    <a:pt x="46" y="50"/>
                    <a:pt x="76" y="50"/>
                  </a:cubicBezTo>
                  <a:cubicBezTo>
                    <a:pt x="105" y="50"/>
                    <a:pt x="130" y="45"/>
                    <a:pt x="143" y="36"/>
                  </a:cubicBezTo>
                  <a:lnTo>
                    <a:pt x="143" y="59"/>
                  </a:lnTo>
                  <a:close/>
                  <a:moveTo>
                    <a:pt x="76" y="42"/>
                  </a:moveTo>
                  <a:cubicBezTo>
                    <a:pt x="38" y="42"/>
                    <a:pt x="8" y="34"/>
                    <a:pt x="8" y="25"/>
                  </a:cubicBezTo>
                  <a:cubicBezTo>
                    <a:pt x="8" y="16"/>
                    <a:pt x="38" y="8"/>
                    <a:pt x="76" y="8"/>
                  </a:cubicBezTo>
                  <a:cubicBezTo>
                    <a:pt x="113" y="8"/>
                    <a:pt x="143" y="16"/>
                    <a:pt x="143" y="25"/>
                  </a:cubicBezTo>
                  <a:cubicBezTo>
                    <a:pt x="143" y="34"/>
                    <a:pt x="113" y="42"/>
                    <a:pt x="76" y="42"/>
                  </a:cubicBezTo>
                  <a:close/>
                </a:path>
              </a:pathLst>
            </a:custGeom>
            <a:solidFill>
              <a:srgbClr val="FFFFFF"/>
            </a:solidFill>
            <a:ln>
              <a:noFill/>
            </a:ln>
          </p:spPr>
          <p:txBody>
            <a:bodyPr vert="horz" wrap="square" lIns="114300" tIns="57150" rIns="114300" bIns="57150" numCol="1" anchor="t" anchorCtr="0" compatLnSpc="1">
              <a:prstTxWarp prst="textNoShape">
                <a:avLst/>
              </a:prstTxWarp>
            </a:bodyPr>
            <a:lstStyle/>
            <a:p>
              <a:endParaRPr lang="en-US" sz="2250" dirty="0"/>
            </a:p>
          </p:txBody>
        </p:sp>
      </p:grpSp>
      <p:grpSp>
        <p:nvGrpSpPr>
          <p:cNvPr id="45" name="Group 44">
            <a:extLst>
              <a:ext uri="{FF2B5EF4-FFF2-40B4-BE49-F238E27FC236}">
                <a16:creationId xmlns:a16="http://schemas.microsoft.com/office/drawing/2014/main" id="{EB2F0433-E14B-4243-A73D-B167D86934BF}"/>
              </a:ext>
            </a:extLst>
          </p:cNvPr>
          <p:cNvGrpSpPr/>
          <p:nvPr/>
        </p:nvGrpSpPr>
        <p:grpSpPr>
          <a:xfrm>
            <a:off x="3027163" y="4654867"/>
            <a:ext cx="8268368" cy="3067892"/>
            <a:chOff x="1557879" y="3020424"/>
            <a:chExt cx="5122385" cy="1840735"/>
          </a:xfrm>
        </p:grpSpPr>
        <p:sp>
          <p:nvSpPr>
            <p:cNvPr id="40" name="TextBox 39">
              <a:extLst>
                <a:ext uri="{FF2B5EF4-FFF2-40B4-BE49-F238E27FC236}">
                  <a16:creationId xmlns:a16="http://schemas.microsoft.com/office/drawing/2014/main" id="{50326C85-F829-CA48-8A0B-1CD3525BB52E}"/>
                </a:ext>
              </a:extLst>
            </p:cNvPr>
            <p:cNvSpPr txBox="1"/>
            <p:nvPr/>
          </p:nvSpPr>
          <p:spPr>
            <a:xfrm>
              <a:off x="1572126" y="3020424"/>
              <a:ext cx="698338" cy="301660"/>
            </a:xfrm>
            <a:prstGeom prst="rect">
              <a:avLst/>
            </a:prstGeom>
            <a:noFill/>
          </p:spPr>
          <p:txBody>
            <a:bodyPr wrap="none" rtlCol="0">
              <a:spAutoFit/>
            </a:bodyPr>
            <a:lstStyle/>
            <a:p>
              <a:pPr algn="l"/>
              <a:r>
                <a:rPr lang="en-US" sz="2667" b="1" dirty="0">
                  <a:solidFill>
                    <a:schemeClr val="accent1"/>
                  </a:solidFill>
                  <a:latin typeface="Amazon Ember Heavy" panose="020B0603020204020204" pitchFamily="34" charset="0"/>
                  <a:ea typeface="Amazon Ember Heavy" panose="020B0603020204020204" pitchFamily="34" charset="0"/>
                  <a:cs typeface="Amazon Ember Heavy" panose="020B0603020204020204" pitchFamily="34" charset="0"/>
                </a:rPr>
                <a:t>DATA</a:t>
              </a:r>
            </a:p>
          </p:txBody>
        </p:sp>
        <p:sp>
          <p:nvSpPr>
            <p:cNvPr id="43" name="Rectangle 42">
              <a:extLst>
                <a:ext uri="{FF2B5EF4-FFF2-40B4-BE49-F238E27FC236}">
                  <a16:creationId xmlns:a16="http://schemas.microsoft.com/office/drawing/2014/main" id="{EBAE4504-15DF-5A47-962A-2FF4E335F6C9}"/>
                </a:ext>
              </a:extLst>
            </p:cNvPr>
            <p:cNvSpPr/>
            <p:nvPr/>
          </p:nvSpPr>
          <p:spPr>
            <a:xfrm>
              <a:off x="1557879" y="3328201"/>
              <a:ext cx="5122385" cy="1532958"/>
            </a:xfrm>
            <a:prstGeom prst="rect">
              <a:avLst/>
            </a:prstGeom>
          </p:spPr>
          <p:txBody>
            <a:bodyPr wrap="square">
              <a:spAutoFit/>
            </a:bodyPr>
            <a:lstStyle/>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Daily volume total for 2013-2018</a:t>
              </a:r>
            </a:p>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Weather data, high/low temperature, wind speed</a:t>
              </a:r>
            </a:p>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Weather temperature forecast for 1 day</a:t>
              </a:r>
            </a:p>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Endpoint location type, market area</a:t>
              </a:r>
            </a:p>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Historical volume forecasts by customer for comparison</a:t>
              </a:r>
            </a:p>
          </p:txBody>
        </p:sp>
      </p:grpSp>
      <p:sp>
        <p:nvSpPr>
          <p:cNvPr id="44" name="Rectangle 43">
            <a:extLst>
              <a:ext uri="{FF2B5EF4-FFF2-40B4-BE49-F238E27FC236}">
                <a16:creationId xmlns:a16="http://schemas.microsoft.com/office/drawing/2014/main" id="{539FDEEE-6623-4C4C-980D-6D2D793B4473}"/>
              </a:ext>
            </a:extLst>
          </p:cNvPr>
          <p:cNvSpPr/>
          <p:nvPr/>
        </p:nvSpPr>
        <p:spPr>
          <a:xfrm>
            <a:off x="12761172" y="2898740"/>
            <a:ext cx="7938573" cy="502766"/>
          </a:xfrm>
          <a:prstGeom prst="rect">
            <a:avLst/>
          </a:prstGeom>
        </p:spPr>
        <p:txBody>
          <a:bodyPr wrap="square">
            <a:spAutoFit/>
          </a:bodyPr>
          <a:lstStyle/>
          <a:p>
            <a:pPr algn="l" defTabSz="762015">
              <a:buClr>
                <a:srgbClr val="595A5D"/>
              </a:buClr>
              <a:buSzPct val="100000"/>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Recurrent Neural Network: LSTM in SageMaker</a:t>
            </a:r>
          </a:p>
        </p:txBody>
      </p:sp>
      <p:sp>
        <p:nvSpPr>
          <p:cNvPr id="48" name="TextBox 47">
            <a:extLst>
              <a:ext uri="{FF2B5EF4-FFF2-40B4-BE49-F238E27FC236}">
                <a16:creationId xmlns:a16="http://schemas.microsoft.com/office/drawing/2014/main" id="{E70F4DFF-F80D-DD45-9A15-02BCB2FDC090}"/>
              </a:ext>
            </a:extLst>
          </p:cNvPr>
          <p:cNvSpPr txBox="1"/>
          <p:nvPr/>
        </p:nvSpPr>
        <p:spPr>
          <a:xfrm>
            <a:off x="12718739" y="4462369"/>
            <a:ext cx="2129109" cy="502766"/>
          </a:xfrm>
          <a:prstGeom prst="rect">
            <a:avLst/>
          </a:prstGeom>
          <a:noFill/>
        </p:spPr>
        <p:txBody>
          <a:bodyPr wrap="none" rtlCol="0">
            <a:spAutoFit/>
          </a:bodyPr>
          <a:lstStyle/>
          <a:p>
            <a:pPr algn="l"/>
            <a:r>
              <a:rPr lang="en-US" sz="2667" b="1" dirty="0">
                <a:solidFill>
                  <a:schemeClr val="accent2"/>
                </a:solidFill>
                <a:latin typeface="Amazon Ember Heavy" panose="020B0603020204020204" pitchFamily="34" charset="0"/>
                <a:ea typeface="Amazon Ember Heavy" panose="020B0603020204020204" pitchFamily="34" charset="0"/>
                <a:cs typeface="Amazon Ember Heavy" panose="020B0603020204020204" pitchFamily="34" charset="0"/>
              </a:rPr>
              <a:t>OUTCOMES</a:t>
            </a:r>
          </a:p>
        </p:txBody>
      </p:sp>
      <p:sp>
        <p:nvSpPr>
          <p:cNvPr id="50" name="Rectangle 49">
            <a:extLst>
              <a:ext uri="{FF2B5EF4-FFF2-40B4-BE49-F238E27FC236}">
                <a16:creationId xmlns:a16="http://schemas.microsoft.com/office/drawing/2014/main" id="{69245DD5-311E-BB45-85E3-7AAD66CA2C88}"/>
              </a:ext>
            </a:extLst>
          </p:cNvPr>
          <p:cNvSpPr/>
          <p:nvPr/>
        </p:nvSpPr>
        <p:spPr>
          <a:xfrm>
            <a:off x="12718737" y="4984672"/>
            <a:ext cx="10619588" cy="1734064"/>
          </a:xfrm>
          <a:prstGeom prst="rect">
            <a:avLst/>
          </a:prstGeom>
        </p:spPr>
        <p:txBody>
          <a:bodyPr wrap="square">
            <a:spAutoFit/>
          </a:bodyPr>
          <a:lstStyle/>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 prediction for individual meters was similar in accuracy to historical forecast of whole system</a:t>
            </a:r>
          </a:p>
          <a:p>
            <a:pPr marL="285756" indent="-285756" algn="l"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enabled control of distribution points and improved regulation of overall system.</a:t>
            </a:r>
          </a:p>
        </p:txBody>
      </p:sp>
      <p:grpSp>
        <p:nvGrpSpPr>
          <p:cNvPr id="72" name="Group 71">
            <a:extLst>
              <a:ext uri="{FF2B5EF4-FFF2-40B4-BE49-F238E27FC236}">
                <a16:creationId xmlns:a16="http://schemas.microsoft.com/office/drawing/2014/main" id="{C46FA7A8-4F5A-5B4C-99A1-D8359F716ACF}"/>
              </a:ext>
            </a:extLst>
          </p:cNvPr>
          <p:cNvGrpSpPr/>
          <p:nvPr/>
        </p:nvGrpSpPr>
        <p:grpSpPr>
          <a:xfrm>
            <a:off x="11198636" y="4295877"/>
            <a:ext cx="914400" cy="914400"/>
            <a:chOff x="6136379" y="2411182"/>
            <a:chExt cx="548640" cy="548640"/>
          </a:xfrm>
        </p:grpSpPr>
        <p:sp>
          <p:nvSpPr>
            <p:cNvPr id="47" name="Oval 46">
              <a:extLst>
                <a:ext uri="{FF2B5EF4-FFF2-40B4-BE49-F238E27FC236}">
                  <a16:creationId xmlns:a16="http://schemas.microsoft.com/office/drawing/2014/main" id="{A22F0115-AB66-1F4E-BEED-21C2C8CF7F62}"/>
                </a:ext>
              </a:extLst>
            </p:cNvPr>
            <p:cNvSpPr>
              <a:spLocks noChangeAspect="1"/>
            </p:cNvSpPr>
            <p:nvPr/>
          </p:nvSpPr>
          <p:spPr>
            <a:xfrm>
              <a:off x="6136379" y="2411182"/>
              <a:ext cx="548640" cy="54864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reeform 31">
              <a:extLst>
                <a:ext uri="{FF2B5EF4-FFF2-40B4-BE49-F238E27FC236}">
                  <a16:creationId xmlns:a16="http://schemas.microsoft.com/office/drawing/2014/main" id="{AB0EFFBC-48B5-414E-864B-16DD6C952A33}"/>
                </a:ext>
              </a:extLst>
            </p:cNvPr>
            <p:cNvSpPr>
              <a:spLocks/>
            </p:cNvSpPr>
            <p:nvPr/>
          </p:nvSpPr>
          <p:spPr bwMode="auto">
            <a:xfrm>
              <a:off x="6372388" y="2695174"/>
              <a:ext cx="47382" cy="75646"/>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4" name="Freeform 32">
              <a:extLst>
                <a:ext uri="{FF2B5EF4-FFF2-40B4-BE49-F238E27FC236}">
                  <a16:creationId xmlns:a16="http://schemas.microsoft.com/office/drawing/2014/main" id="{F79C99E6-72A9-BF4B-9553-47DA9744AFCF}"/>
                </a:ext>
              </a:extLst>
            </p:cNvPr>
            <p:cNvSpPr>
              <a:spLocks/>
            </p:cNvSpPr>
            <p:nvPr/>
          </p:nvSpPr>
          <p:spPr bwMode="auto">
            <a:xfrm>
              <a:off x="6314199" y="2733413"/>
              <a:ext cx="47382" cy="37407"/>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5" name="Freeform 33">
              <a:extLst>
                <a:ext uri="{FF2B5EF4-FFF2-40B4-BE49-F238E27FC236}">
                  <a16:creationId xmlns:a16="http://schemas.microsoft.com/office/drawing/2014/main" id="{0ADE3DEA-059B-1D48-9EB8-81EF464D7B4B}"/>
                </a:ext>
              </a:extLst>
            </p:cNvPr>
            <p:cNvSpPr>
              <a:spLocks/>
            </p:cNvSpPr>
            <p:nvPr/>
          </p:nvSpPr>
          <p:spPr bwMode="auto">
            <a:xfrm>
              <a:off x="6313368" y="2587940"/>
              <a:ext cx="120534" cy="118872"/>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6" name="Freeform 34">
              <a:extLst>
                <a:ext uri="{FF2B5EF4-FFF2-40B4-BE49-F238E27FC236}">
                  <a16:creationId xmlns:a16="http://schemas.microsoft.com/office/drawing/2014/main" id="{F4B67E27-A264-F54B-899F-69055CB4FF37}"/>
                </a:ext>
              </a:extLst>
            </p:cNvPr>
            <p:cNvSpPr>
              <a:spLocks/>
            </p:cNvSpPr>
            <p:nvPr/>
          </p:nvSpPr>
          <p:spPr bwMode="auto">
            <a:xfrm>
              <a:off x="6430577" y="2657767"/>
              <a:ext cx="47382" cy="113053"/>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grpSp>
      <p:pic>
        <p:nvPicPr>
          <p:cNvPr id="51" name="Picture">
            <a:extLst>
              <a:ext uri="{FF2B5EF4-FFF2-40B4-BE49-F238E27FC236}">
                <a16:creationId xmlns:a16="http://schemas.microsoft.com/office/drawing/2014/main" id="{30C43A90-1E18-6049-82EE-C82C2D2783A5}"/>
              </a:ext>
            </a:extLst>
          </p:cNvPr>
          <p:cNvPicPr>
            <a:picLocks noChangeAspect="1"/>
          </p:cNvPicPr>
          <p:nvPr/>
        </p:nvPicPr>
        <p:blipFill>
          <a:blip r:embed="rId2"/>
          <a:stretch>
            <a:fillRect/>
          </a:stretch>
        </p:blipFill>
        <p:spPr>
          <a:xfrm>
            <a:off x="6464133" y="7732954"/>
            <a:ext cx="11499394" cy="5466503"/>
          </a:xfrm>
          <a:prstGeom prst="rect">
            <a:avLst/>
          </a:prstGeom>
          <a:solidFill>
            <a:srgbClr val="F2F4F4"/>
          </a:solidFill>
        </p:spPr>
      </p:pic>
    </p:spTree>
    <p:extLst>
      <p:ext uri="{BB962C8B-B14F-4D97-AF65-F5344CB8AC3E}">
        <p14:creationId xmlns:p14="http://schemas.microsoft.com/office/powerpoint/2010/main" val="3116729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159A-CA2B-F249-8A4B-BDC2B32C231C}"/>
              </a:ext>
            </a:extLst>
          </p:cNvPr>
          <p:cNvSpPr>
            <a:spLocks noGrp="1"/>
          </p:cNvSpPr>
          <p:nvPr>
            <p:ph type="title"/>
          </p:nvPr>
        </p:nvSpPr>
        <p:spPr>
          <a:xfrm>
            <a:off x="914400" y="306497"/>
            <a:ext cx="22524720" cy="1455310"/>
          </a:xfrm>
        </p:spPr>
        <p:txBody>
          <a:bodyPr>
            <a:normAutofit/>
          </a:bodyPr>
          <a:lstStyle/>
          <a:p>
            <a:r>
              <a:rPr lang="en-US" sz="6600" dirty="0">
                <a:solidFill>
                  <a:schemeClr val="bg1"/>
                </a:solidFill>
              </a:rPr>
              <a:t>Kidney Injury Assessment for Clinical Trials</a:t>
            </a:r>
            <a:endParaRPr lang="en-US" sz="6600" b="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endParaRPr>
          </a:p>
        </p:txBody>
      </p:sp>
      <p:grpSp>
        <p:nvGrpSpPr>
          <p:cNvPr id="38" name="Group 37">
            <a:extLst>
              <a:ext uri="{FF2B5EF4-FFF2-40B4-BE49-F238E27FC236}">
                <a16:creationId xmlns:a16="http://schemas.microsoft.com/office/drawing/2014/main" id="{98A5D6F5-78B8-FF45-9765-FE738FA70039}"/>
              </a:ext>
            </a:extLst>
          </p:cNvPr>
          <p:cNvGrpSpPr>
            <a:grpSpLocks noChangeAspect="1"/>
          </p:cNvGrpSpPr>
          <p:nvPr/>
        </p:nvGrpSpPr>
        <p:grpSpPr>
          <a:xfrm>
            <a:off x="1464628" y="7993753"/>
            <a:ext cx="914400" cy="914400"/>
            <a:chOff x="654882" y="3208237"/>
            <a:chExt cx="822960" cy="822960"/>
          </a:xfrm>
        </p:grpSpPr>
        <p:sp>
          <p:nvSpPr>
            <p:cNvPr id="11" name="Oval 10">
              <a:extLst>
                <a:ext uri="{FF2B5EF4-FFF2-40B4-BE49-F238E27FC236}">
                  <a16:creationId xmlns:a16="http://schemas.microsoft.com/office/drawing/2014/main" id="{E6F962E4-BFAE-724F-BBE4-CF0F20ACB3C6}"/>
                </a:ext>
              </a:extLst>
            </p:cNvPr>
            <p:cNvSpPr>
              <a:spLocks noChangeAspect="1"/>
            </p:cNvSpPr>
            <p:nvPr/>
          </p:nvSpPr>
          <p:spPr>
            <a:xfrm>
              <a:off x="654882" y="3208237"/>
              <a:ext cx="822960" cy="82296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6" name="Freeform 19">
              <a:extLst>
                <a:ext uri="{FF2B5EF4-FFF2-40B4-BE49-F238E27FC236}">
                  <a16:creationId xmlns:a16="http://schemas.microsoft.com/office/drawing/2014/main" id="{209B03F2-D8B7-934B-A4AB-4E6A4B523F1A}"/>
                </a:ext>
              </a:extLst>
            </p:cNvPr>
            <p:cNvSpPr>
              <a:spLocks noChangeAspect="1" noEditPoints="1"/>
            </p:cNvSpPr>
            <p:nvPr/>
          </p:nvSpPr>
          <p:spPr bwMode="auto">
            <a:xfrm>
              <a:off x="883880" y="3436837"/>
              <a:ext cx="364965" cy="365760"/>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wrap="square" lIns="203200" tIns="101600" rIns="203200" bIns="101600" numCol="1" anchor="t" anchorCtr="0" compatLnSpc="1">
              <a:prstTxWarp prst="textNoShape">
                <a:avLst/>
              </a:prstTxWarp>
            </a:bodyPr>
            <a:lstStyle/>
            <a:p>
              <a:endParaRPr lang="en-US" sz="5333"/>
            </a:p>
          </p:txBody>
        </p:sp>
      </p:grpSp>
      <p:sp>
        <p:nvSpPr>
          <p:cNvPr id="41" name="TextBox 40">
            <a:extLst>
              <a:ext uri="{FF2B5EF4-FFF2-40B4-BE49-F238E27FC236}">
                <a16:creationId xmlns:a16="http://schemas.microsoft.com/office/drawing/2014/main" id="{A578EFB7-D472-0E49-AFD9-96F832B451C6}"/>
              </a:ext>
            </a:extLst>
          </p:cNvPr>
          <p:cNvSpPr txBox="1"/>
          <p:nvPr/>
        </p:nvSpPr>
        <p:spPr>
          <a:xfrm>
            <a:off x="3050907" y="8159404"/>
            <a:ext cx="5598007" cy="502766"/>
          </a:xfrm>
          <a:prstGeom prst="rect">
            <a:avLst/>
          </a:prstGeom>
          <a:noFill/>
        </p:spPr>
        <p:txBody>
          <a:bodyPr wrap="none" rtlCol="0">
            <a:spAutoFit/>
          </a:bodyPr>
          <a:lstStyle/>
          <a:p>
            <a:pPr algn="l"/>
            <a:r>
              <a:rPr lang="en-US" sz="2667" b="1" dirty="0">
                <a:solidFill>
                  <a:schemeClr val="accent6"/>
                </a:solidFill>
                <a:latin typeface="Amazon Ember Heavy" panose="020B0603020204020204" pitchFamily="34" charset="0"/>
                <a:ea typeface="Amazon Ember Heavy" panose="020B0603020204020204" pitchFamily="34" charset="0"/>
                <a:cs typeface="Amazon Ember Heavy" panose="020B0603020204020204" pitchFamily="34" charset="0"/>
              </a:rPr>
              <a:t>MACHINE LEARNING APPROACH</a:t>
            </a:r>
          </a:p>
        </p:txBody>
      </p:sp>
      <p:sp>
        <p:nvSpPr>
          <p:cNvPr id="12" name="Oval 11">
            <a:extLst>
              <a:ext uri="{FF2B5EF4-FFF2-40B4-BE49-F238E27FC236}">
                <a16:creationId xmlns:a16="http://schemas.microsoft.com/office/drawing/2014/main" id="{A7D9A7D2-BD12-514F-83FE-13300B4EDB5A}"/>
              </a:ext>
            </a:extLst>
          </p:cNvPr>
          <p:cNvSpPr>
            <a:spLocks noChangeAspect="1"/>
          </p:cNvSpPr>
          <p:nvPr/>
        </p:nvSpPr>
        <p:spPr>
          <a:xfrm>
            <a:off x="1464628" y="2206947"/>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74" name="Group 73">
            <a:extLst>
              <a:ext uri="{FF2B5EF4-FFF2-40B4-BE49-F238E27FC236}">
                <a16:creationId xmlns:a16="http://schemas.microsoft.com/office/drawing/2014/main" id="{D72586E3-3C57-A943-92DF-0B2D60DA9087}"/>
              </a:ext>
            </a:extLst>
          </p:cNvPr>
          <p:cNvGrpSpPr/>
          <p:nvPr/>
        </p:nvGrpSpPr>
        <p:grpSpPr>
          <a:xfrm>
            <a:off x="3050907" y="2419643"/>
            <a:ext cx="7642820" cy="3067892"/>
            <a:chOff x="1572127" y="1183064"/>
            <a:chExt cx="4585692" cy="1840735"/>
          </a:xfrm>
        </p:grpSpPr>
        <p:sp>
          <p:nvSpPr>
            <p:cNvPr id="39" name="TextBox 38">
              <a:extLst>
                <a:ext uri="{FF2B5EF4-FFF2-40B4-BE49-F238E27FC236}">
                  <a16:creationId xmlns:a16="http://schemas.microsoft.com/office/drawing/2014/main" id="{FF95F918-58A8-524C-8400-ED343492A919}"/>
                </a:ext>
              </a:extLst>
            </p:cNvPr>
            <p:cNvSpPr txBox="1"/>
            <p:nvPr/>
          </p:nvSpPr>
          <p:spPr>
            <a:xfrm>
              <a:off x="1572127" y="1183064"/>
              <a:ext cx="2428742" cy="301660"/>
            </a:xfrm>
            <a:prstGeom prst="rect">
              <a:avLst/>
            </a:prstGeom>
            <a:noFill/>
          </p:spPr>
          <p:txBody>
            <a:bodyPr wrap="none" rtlCol="0">
              <a:spAutoFit/>
            </a:bodyPr>
            <a:lstStyle/>
            <a:p>
              <a:pPr algn="l"/>
              <a:r>
                <a:rPr lang="en-US" sz="2667" b="1" dirty="0">
                  <a:solidFill>
                    <a:schemeClr val="accent4"/>
                  </a:solidFill>
                  <a:latin typeface="Amazon Ember Heavy" panose="020B0603020204020204" pitchFamily="34" charset="0"/>
                  <a:ea typeface="Amazon Ember Heavy" panose="020B0603020204020204" pitchFamily="34" charset="0"/>
                  <a:cs typeface="Amazon Ember Heavy" panose="020B0603020204020204" pitchFamily="34" charset="0"/>
                </a:rPr>
                <a:t>BUSINESS CHALLENGE </a:t>
              </a:r>
            </a:p>
          </p:txBody>
        </p:sp>
        <p:sp>
          <p:nvSpPr>
            <p:cNvPr id="42" name="Rectangle 41">
              <a:extLst>
                <a:ext uri="{FF2B5EF4-FFF2-40B4-BE49-F238E27FC236}">
                  <a16:creationId xmlns:a16="http://schemas.microsoft.com/office/drawing/2014/main" id="{8B7683CB-3337-E44B-8629-E6CBC798ED46}"/>
                </a:ext>
              </a:extLst>
            </p:cNvPr>
            <p:cNvSpPr/>
            <p:nvPr/>
          </p:nvSpPr>
          <p:spPr>
            <a:xfrm>
              <a:off x="1572127" y="1490841"/>
              <a:ext cx="4585692" cy="1532958"/>
            </a:xfrm>
            <a:prstGeom prst="rect">
              <a:avLst/>
            </a:prstGeom>
          </p:spPr>
          <p:txBody>
            <a:bodyPr wrap="square">
              <a:spAutoFit/>
            </a:bodyPr>
            <a:lstStyle/>
            <a:p>
              <a:pPr marL="457200" indent="-457200" algn="l" defTabSz="762015">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Kidney Injury Assessment for Preclinical Toxicity and Efficacy Studies using Computer Vision </a:t>
              </a:r>
            </a:p>
            <a:p>
              <a:pPr marL="457200" indent="-457200" algn="l" defTabSz="762015">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Assess overall kidney injury, by locating and scoring all glomeruli each to a pre defined injury class.</a:t>
              </a:r>
            </a:p>
          </p:txBody>
        </p:sp>
      </p:grpSp>
      <p:grpSp>
        <p:nvGrpSpPr>
          <p:cNvPr id="35" name="Group 34">
            <a:extLst>
              <a:ext uri="{FF2B5EF4-FFF2-40B4-BE49-F238E27FC236}">
                <a16:creationId xmlns:a16="http://schemas.microsoft.com/office/drawing/2014/main" id="{1A89647F-A5AB-574F-880E-7CAE32259FB4}"/>
              </a:ext>
            </a:extLst>
          </p:cNvPr>
          <p:cNvGrpSpPr>
            <a:grpSpLocks noChangeAspect="1"/>
          </p:cNvGrpSpPr>
          <p:nvPr/>
        </p:nvGrpSpPr>
        <p:grpSpPr>
          <a:xfrm>
            <a:off x="1464628" y="5346720"/>
            <a:ext cx="914400" cy="914400"/>
            <a:chOff x="654882" y="1493234"/>
            <a:chExt cx="822960" cy="822960"/>
          </a:xfrm>
        </p:grpSpPr>
        <p:sp>
          <p:nvSpPr>
            <p:cNvPr id="13" name="Oval 12">
              <a:extLst>
                <a:ext uri="{FF2B5EF4-FFF2-40B4-BE49-F238E27FC236}">
                  <a16:creationId xmlns:a16="http://schemas.microsoft.com/office/drawing/2014/main" id="{BBFD0DA0-A289-AF4C-89C5-5250BD2E3385}"/>
                </a:ext>
              </a:extLst>
            </p:cNvPr>
            <p:cNvSpPr>
              <a:spLocks noChangeAspect="1"/>
            </p:cNvSpPr>
            <p:nvPr/>
          </p:nvSpPr>
          <p:spPr>
            <a:xfrm>
              <a:off x="654882" y="1493234"/>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4" name="Freeform 310">
              <a:extLst>
                <a:ext uri="{FF2B5EF4-FFF2-40B4-BE49-F238E27FC236}">
                  <a16:creationId xmlns:a16="http://schemas.microsoft.com/office/drawing/2014/main" id="{3B84294C-29E9-BC46-BB3A-57E1C476F8E7}"/>
                </a:ext>
              </a:extLst>
            </p:cNvPr>
            <p:cNvSpPr>
              <a:spLocks noChangeAspect="1" noEditPoints="1"/>
            </p:cNvSpPr>
            <p:nvPr/>
          </p:nvSpPr>
          <p:spPr bwMode="auto">
            <a:xfrm>
              <a:off x="916042" y="1740121"/>
              <a:ext cx="300640" cy="365760"/>
            </a:xfrm>
            <a:custGeom>
              <a:avLst/>
              <a:gdLst>
                <a:gd name="T0" fmla="*/ 152 w 152"/>
                <a:gd name="T1" fmla="*/ 25 h 185"/>
                <a:gd name="T2" fmla="*/ 76 w 152"/>
                <a:gd name="T3" fmla="*/ 0 h 185"/>
                <a:gd name="T4" fmla="*/ 0 w 152"/>
                <a:gd name="T5" fmla="*/ 25 h 185"/>
                <a:gd name="T6" fmla="*/ 0 w 152"/>
                <a:gd name="T7" fmla="*/ 59 h 185"/>
                <a:gd name="T8" fmla="*/ 4 w 152"/>
                <a:gd name="T9" fmla="*/ 67 h 185"/>
                <a:gd name="T10" fmla="*/ 0 w 152"/>
                <a:gd name="T11" fmla="*/ 75 h 185"/>
                <a:gd name="T12" fmla="*/ 0 w 152"/>
                <a:gd name="T13" fmla="*/ 109 h 185"/>
                <a:gd name="T14" fmla="*/ 4 w 152"/>
                <a:gd name="T15" fmla="*/ 118 h 185"/>
                <a:gd name="T16" fmla="*/ 0 w 152"/>
                <a:gd name="T17" fmla="*/ 126 h 185"/>
                <a:gd name="T18" fmla="*/ 0 w 152"/>
                <a:gd name="T19" fmla="*/ 160 h 185"/>
                <a:gd name="T20" fmla="*/ 76 w 152"/>
                <a:gd name="T21" fmla="*/ 185 h 185"/>
                <a:gd name="T22" fmla="*/ 152 w 152"/>
                <a:gd name="T23" fmla="*/ 160 h 185"/>
                <a:gd name="T24" fmla="*/ 152 w 152"/>
                <a:gd name="T25" fmla="*/ 126 h 185"/>
                <a:gd name="T26" fmla="*/ 147 w 152"/>
                <a:gd name="T27" fmla="*/ 118 h 185"/>
                <a:gd name="T28" fmla="*/ 152 w 152"/>
                <a:gd name="T29" fmla="*/ 109 h 185"/>
                <a:gd name="T30" fmla="*/ 152 w 152"/>
                <a:gd name="T31" fmla="*/ 75 h 185"/>
                <a:gd name="T32" fmla="*/ 147 w 152"/>
                <a:gd name="T33" fmla="*/ 67 h 185"/>
                <a:gd name="T34" fmla="*/ 152 w 152"/>
                <a:gd name="T35" fmla="*/ 59 h 185"/>
                <a:gd name="T36" fmla="*/ 152 w 152"/>
                <a:gd name="T37" fmla="*/ 25 h 185"/>
                <a:gd name="T38" fmla="*/ 143 w 152"/>
                <a:gd name="T39" fmla="*/ 160 h 185"/>
                <a:gd name="T40" fmla="*/ 76 w 152"/>
                <a:gd name="T41" fmla="*/ 177 h 185"/>
                <a:gd name="T42" fmla="*/ 8 w 152"/>
                <a:gd name="T43" fmla="*/ 160 h 185"/>
                <a:gd name="T44" fmla="*/ 8 w 152"/>
                <a:gd name="T45" fmla="*/ 138 h 185"/>
                <a:gd name="T46" fmla="*/ 76 w 152"/>
                <a:gd name="T47" fmla="*/ 151 h 185"/>
                <a:gd name="T48" fmla="*/ 143 w 152"/>
                <a:gd name="T49" fmla="*/ 138 h 185"/>
                <a:gd name="T50" fmla="*/ 143 w 152"/>
                <a:gd name="T51" fmla="*/ 160 h 185"/>
                <a:gd name="T52" fmla="*/ 76 w 152"/>
                <a:gd name="T53" fmla="*/ 143 h 185"/>
                <a:gd name="T54" fmla="*/ 8 w 152"/>
                <a:gd name="T55" fmla="*/ 126 h 185"/>
                <a:gd name="T56" fmla="*/ 10 w 152"/>
                <a:gd name="T57" fmla="*/ 122 h 185"/>
                <a:gd name="T58" fmla="*/ 76 w 152"/>
                <a:gd name="T59" fmla="*/ 135 h 185"/>
                <a:gd name="T60" fmla="*/ 141 w 152"/>
                <a:gd name="T61" fmla="*/ 122 h 185"/>
                <a:gd name="T62" fmla="*/ 143 w 152"/>
                <a:gd name="T63" fmla="*/ 126 h 185"/>
                <a:gd name="T64" fmla="*/ 76 w 152"/>
                <a:gd name="T65" fmla="*/ 143 h 185"/>
                <a:gd name="T66" fmla="*/ 143 w 152"/>
                <a:gd name="T67" fmla="*/ 109 h 185"/>
                <a:gd name="T68" fmla="*/ 76 w 152"/>
                <a:gd name="T69" fmla="*/ 126 h 185"/>
                <a:gd name="T70" fmla="*/ 8 w 152"/>
                <a:gd name="T71" fmla="*/ 109 h 185"/>
                <a:gd name="T72" fmla="*/ 8 w 152"/>
                <a:gd name="T73" fmla="*/ 87 h 185"/>
                <a:gd name="T74" fmla="*/ 76 w 152"/>
                <a:gd name="T75" fmla="*/ 101 h 185"/>
                <a:gd name="T76" fmla="*/ 143 w 152"/>
                <a:gd name="T77" fmla="*/ 87 h 185"/>
                <a:gd name="T78" fmla="*/ 143 w 152"/>
                <a:gd name="T79" fmla="*/ 109 h 185"/>
                <a:gd name="T80" fmla="*/ 76 w 152"/>
                <a:gd name="T81" fmla="*/ 92 h 185"/>
                <a:gd name="T82" fmla="*/ 8 w 152"/>
                <a:gd name="T83" fmla="*/ 75 h 185"/>
                <a:gd name="T84" fmla="*/ 10 w 152"/>
                <a:gd name="T85" fmla="*/ 71 h 185"/>
                <a:gd name="T86" fmla="*/ 76 w 152"/>
                <a:gd name="T87" fmla="*/ 84 h 185"/>
                <a:gd name="T88" fmla="*/ 141 w 152"/>
                <a:gd name="T89" fmla="*/ 71 h 185"/>
                <a:gd name="T90" fmla="*/ 143 w 152"/>
                <a:gd name="T91" fmla="*/ 75 h 185"/>
                <a:gd name="T92" fmla="*/ 76 w 152"/>
                <a:gd name="T93" fmla="*/ 92 h 185"/>
                <a:gd name="T94" fmla="*/ 143 w 152"/>
                <a:gd name="T95" fmla="*/ 59 h 185"/>
                <a:gd name="T96" fmla="*/ 76 w 152"/>
                <a:gd name="T97" fmla="*/ 75 h 185"/>
                <a:gd name="T98" fmla="*/ 8 w 152"/>
                <a:gd name="T99" fmla="*/ 59 h 185"/>
                <a:gd name="T100" fmla="*/ 8 w 152"/>
                <a:gd name="T101" fmla="*/ 36 h 185"/>
                <a:gd name="T102" fmla="*/ 76 w 152"/>
                <a:gd name="T103" fmla="*/ 50 h 185"/>
                <a:gd name="T104" fmla="*/ 143 w 152"/>
                <a:gd name="T105" fmla="*/ 36 h 185"/>
                <a:gd name="T106" fmla="*/ 143 w 152"/>
                <a:gd name="T107" fmla="*/ 59 h 185"/>
                <a:gd name="T108" fmla="*/ 76 w 152"/>
                <a:gd name="T109" fmla="*/ 42 h 185"/>
                <a:gd name="T110" fmla="*/ 8 w 152"/>
                <a:gd name="T111" fmla="*/ 25 h 185"/>
                <a:gd name="T112" fmla="*/ 76 w 152"/>
                <a:gd name="T113" fmla="*/ 8 h 185"/>
                <a:gd name="T114" fmla="*/ 143 w 152"/>
                <a:gd name="T115" fmla="*/ 25 h 185"/>
                <a:gd name="T116" fmla="*/ 76 w 152"/>
                <a:gd name="T117" fmla="*/ 4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185">
                  <a:moveTo>
                    <a:pt x="152" y="25"/>
                  </a:moveTo>
                  <a:cubicBezTo>
                    <a:pt x="152" y="11"/>
                    <a:pt x="118" y="0"/>
                    <a:pt x="76" y="0"/>
                  </a:cubicBezTo>
                  <a:cubicBezTo>
                    <a:pt x="34" y="0"/>
                    <a:pt x="0" y="11"/>
                    <a:pt x="0" y="25"/>
                  </a:cubicBezTo>
                  <a:cubicBezTo>
                    <a:pt x="0" y="59"/>
                    <a:pt x="0" y="59"/>
                    <a:pt x="0" y="59"/>
                  </a:cubicBezTo>
                  <a:cubicBezTo>
                    <a:pt x="0" y="62"/>
                    <a:pt x="1" y="64"/>
                    <a:pt x="4" y="67"/>
                  </a:cubicBezTo>
                  <a:cubicBezTo>
                    <a:pt x="1" y="70"/>
                    <a:pt x="0" y="73"/>
                    <a:pt x="0" y="75"/>
                  </a:cubicBezTo>
                  <a:cubicBezTo>
                    <a:pt x="0" y="109"/>
                    <a:pt x="0" y="109"/>
                    <a:pt x="0" y="109"/>
                  </a:cubicBezTo>
                  <a:cubicBezTo>
                    <a:pt x="0" y="112"/>
                    <a:pt x="1" y="115"/>
                    <a:pt x="4" y="118"/>
                  </a:cubicBezTo>
                  <a:cubicBezTo>
                    <a:pt x="1" y="120"/>
                    <a:pt x="0" y="123"/>
                    <a:pt x="0" y="126"/>
                  </a:cubicBezTo>
                  <a:cubicBezTo>
                    <a:pt x="0" y="160"/>
                    <a:pt x="0" y="160"/>
                    <a:pt x="0" y="160"/>
                  </a:cubicBezTo>
                  <a:cubicBezTo>
                    <a:pt x="0" y="174"/>
                    <a:pt x="34" y="185"/>
                    <a:pt x="76" y="185"/>
                  </a:cubicBezTo>
                  <a:cubicBezTo>
                    <a:pt x="118" y="185"/>
                    <a:pt x="152" y="174"/>
                    <a:pt x="152" y="160"/>
                  </a:cubicBezTo>
                  <a:cubicBezTo>
                    <a:pt x="152" y="126"/>
                    <a:pt x="152" y="126"/>
                    <a:pt x="152" y="126"/>
                  </a:cubicBezTo>
                  <a:cubicBezTo>
                    <a:pt x="152" y="123"/>
                    <a:pt x="150" y="120"/>
                    <a:pt x="147" y="118"/>
                  </a:cubicBezTo>
                  <a:cubicBezTo>
                    <a:pt x="150" y="115"/>
                    <a:pt x="152" y="112"/>
                    <a:pt x="152" y="109"/>
                  </a:cubicBezTo>
                  <a:cubicBezTo>
                    <a:pt x="152" y="75"/>
                    <a:pt x="152" y="75"/>
                    <a:pt x="152" y="75"/>
                  </a:cubicBezTo>
                  <a:cubicBezTo>
                    <a:pt x="152" y="73"/>
                    <a:pt x="150" y="70"/>
                    <a:pt x="147" y="67"/>
                  </a:cubicBezTo>
                  <a:cubicBezTo>
                    <a:pt x="150" y="64"/>
                    <a:pt x="152" y="62"/>
                    <a:pt x="152" y="59"/>
                  </a:cubicBezTo>
                  <a:lnTo>
                    <a:pt x="152" y="25"/>
                  </a:lnTo>
                  <a:close/>
                  <a:moveTo>
                    <a:pt x="143" y="160"/>
                  </a:moveTo>
                  <a:cubicBezTo>
                    <a:pt x="143" y="169"/>
                    <a:pt x="113" y="177"/>
                    <a:pt x="76" y="177"/>
                  </a:cubicBezTo>
                  <a:cubicBezTo>
                    <a:pt x="38" y="177"/>
                    <a:pt x="8" y="169"/>
                    <a:pt x="8" y="160"/>
                  </a:cubicBezTo>
                  <a:cubicBezTo>
                    <a:pt x="8" y="138"/>
                    <a:pt x="8" y="138"/>
                    <a:pt x="8" y="138"/>
                  </a:cubicBezTo>
                  <a:cubicBezTo>
                    <a:pt x="21" y="146"/>
                    <a:pt x="46" y="151"/>
                    <a:pt x="76" y="151"/>
                  </a:cubicBezTo>
                  <a:cubicBezTo>
                    <a:pt x="105" y="151"/>
                    <a:pt x="130" y="146"/>
                    <a:pt x="143" y="138"/>
                  </a:cubicBezTo>
                  <a:lnTo>
                    <a:pt x="143" y="160"/>
                  </a:lnTo>
                  <a:close/>
                  <a:moveTo>
                    <a:pt x="76" y="143"/>
                  </a:moveTo>
                  <a:cubicBezTo>
                    <a:pt x="38" y="143"/>
                    <a:pt x="8" y="135"/>
                    <a:pt x="8" y="126"/>
                  </a:cubicBezTo>
                  <a:cubicBezTo>
                    <a:pt x="8" y="125"/>
                    <a:pt x="9" y="123"/>
                    <a:pt x="10" y="122"/>
                  </a:cubicBezTo>
                  <a:cubicBezTo>
                    <a:pt x="23" y="130"/>
                    <a:pt x="48" y="135"/>
                    <a:pt x="76" y="135"/>
                  </a:cubicBezTo>
                  <a:cubicBezTo>
                    <a:pt x="103" y="135"/>
                    <a:pt x="128" y="130"/>
                    <a:pt x="141" y="122"/>
                  </a:cubicBezTo>
                  <a:cubicBezTo>
                    <a:pt x="142" y="123"/>
                    <a:pt x="143" y="125"/>
                    <a:pt x="143" y="126"/>
                  </a:cubicBezTo>
                  <a:cubicBezTo>
                    <a:pt x="143" y="135"/>
                    <a:pt x="113" y="143"/>
                    <a:pt x="76" y="143"/>
                  </a:cubicBezTo>
                  <a:close/>
                  <a:moveTo>
                    <a:pt x="143" y="109"/>
                  </a:moveTo>
                  <a:cubicBezTo>
                    <a:pt x="143" y="119"/>
                    <a:pt x="113" y="126"/>
                    <a:pt x="76" y="126"/>
                  </a:cubicBezTo>
                  <a:cubicBezTo>
                    <a:pt x="38" y="126"/>
                    <a:pt x="8" y="119"/>
                    <a:pt x="8" y="109"/>
                  </a:cubicBezTo>
                  <a:cubicBezTo>
                    <a:pt x="8" y="87"/>
                    <a:pt x="8" y="87"/>
                    <a:pt x="8" y="87"/>
                  </a:cubicBezTo>
                  <a:cubicBezTo>
                    <a:pt x="21" y="95"/>
                    <a:pt x="46" y="101"/>
                    <a:pt x="76" y="101"/>
                  </a:cubicBezTo>
                  <a:cubicBezTo>
                    <a:pt x="105" y="101"/>
                    <a:pt x="130" y="95"/>
                    <a:pt x="143" y="87"/>
                  </a:cubicBezTo>
                  <a:lnTo>
                    <a:pt x="143" y="109"/>
                  </a:lnTo>
                  <a:close/>
                  <a:moveTo>
                    <a:pt x="76" y="92"/>
                  </a:moveTo>
                  <a:cubicBezTo>
                    <a:pt x="38" y="92"/>
                    <a:pt x="8" y="85"/>
                    <a:pt x="8" y="75"/>
                  </a:cubicBezTo>
                  <a:cubicBezTo>
                    <a:pt x="8" y="74"/>
                    <a:pt x="9" y="73"/>
                    <a:pt x="10" y="71"/>
                  </a:cubicBezTo>
                  <a:cubicBezTo>
                    <a:pt x="23" y="79"/>
                    <a:pt x="48" y="84"/>
                    <a:pt x="76" y="84"/>
                  </a:cubicBezTo>
                  <a:cubicBezTo>
                    <a:pt x="103" y="84"/>
                    <a:pt x="128" y="79"/>
                    <a:pt x="141" y="71"/>
                  </a:cubicBezTo>
                  <a:cubicBezTo>
                    <a:pt x="142" y="73"/>
                    <a:pt x="143" y="74"/>
                    <a:pt x="143" y="75"/>
                  </a:cubicBezTo>
                  <a:cubicBezTo>
                    <a:pt x="143" y="85"/>
                    <a:pt x="113" y="92"/>
                    <a:pt x="76" y="92"/>
                  </a:cubicBezTo>
                  <a:close/>
                  <a:moveTo>
                    <a:pt x="143" y="59"/>
                  </a:moveTo>
                  <a:cubicBezTo>
                    <a:pt x="143" y="68"/>
                    <a:pt x="113" y="75"/>
                    <a:pt x="76" y="75"/>
                  </a:cubicBezTo>
                  <a:cubicBezTo>
                    <a:pt x="38" y="75"/>
                    <a:pt x="8" y="68"/>
                    <a:pt x="8" y="59"/>
                  </a:cubicBezTo>
                  <a:cubicBezTo>
                    <a:pt x="8" y="36"/>
                    <a:pt x="8" y="36"/>
                    <a:pt x="8" y="36"/>
                  </a:cubicBezTo>
                  <a:cubicBezTo>
                    <a:pt x="21" y="45"/>
                    <a:pt x="46" y="50"/>
                    <a:pt x="76" y="50"/>
                  </a:cubicBezTo>
                  <a:cubicBezTo>
                    <a:pt x="105" y="50"/>
                    <a:pt x="130" y="45"/>
                    <a:pt x="143" y="36"/>
                  </a:cubicBezTo>
                  <a:lnTo>
                    <a:pt x="143" y="59"/>
                  </a:lnTo>
                  <a:close/>
                  <a:moveTo>
                    <a:pt x="76" y="42"/>
                  </a:moveTo>
                  <a:cubicBezTo>
                    <a:pt x="38" y="42"/>
                    <a:pt x="8" y="34"/>
                    <a:pt x="8" y="25"/>
                  </a:cubicBezTo>
                  <a:cubicBezTo>
                    <a:pt x="8" y="16"/>
                    <a:pt x="38" y="8"/>
                    <a:pt x="76" y="8"/>
                  </a:cubicBezTo>
                  <a:cubicBezTo>
                    <a:pt x="113" y="8"/>
                    <a:pt x="143" y="16"/>
                    <a:pt x="143" y="25"/>
                  </a:cubicBezTo>
                  <a:cubicBezTo>
                    <a:pt x="143" y="34"/>
                    <a:pt x="113" y="42"/>
                    <a:pt x="76" y="42"/>
                  </a:cubicBezTo>
                  <a:close/>
                </a:path>
              </a:pathLst>
            </a:custGeom>
            <a:solidFill>
              <a:srgbClr val="FFFFFF"/>
            </a:solidFill>
            <a:ln>
              <a:noFill/>
            </a:ln>
          </p:spPr>
          <p:txBody>
            <a:bodyPr vert="horz" wrap="square" lIns="114300" tIns="57150" rIns="114300" bIns="57150" numCol="1" anchor="t" anchorCtr="0" compatLnSpc="1">
              <a:prstTxWarp prst="textNoShape">
                <a:avLst/>
              </a:prstTxWarp>
            </a:bodyPr>
            <a:lstStyle/>
            <a:p>
              <a:endParaRPr lang="en-US" sz="2250" dirty="0"/>
            </a:p>
          </p:txBody>
        </p:sp>
      </p:grpSp>
      <p:grpSp>
        <p:nvGrpSpPr>
          <p:cNvPr id="45" name="Group 44">
            <a:extLst>
              <a:ext uri="{FF2B5EF4-FFF2-40B4-BE49-F238E27FC236}">
                <a16:creationId xmlns:a16="http://schemas.microsoft.com/office/drawing/2014/main" id="{EB2F0433-E14B-4243-A73D-B167D86934BF}"/>
              </a:ext>
            </a:extLst>
          </p:cNvPr>
          <p:cNvGrpSpPr/>
          <p:nvPr/>
        </p:nvGrpSpPr>
        <p:grpSpPr>
          <a:xfrm>
            <a:off x="3027163" y="5512371"/>
            <a:ext cx="8268368" cy="2247025"/>
            <a:chOff x="1557879" y="3020424"/>
            <a:chExt cx="5122385" cy="1348215"/>
          </a:xfrm>
        </p:grpSpPr>
        <p:sp>
          <p:nvSpPr>
            <p:cNvPr id="40" name="TextBox 39">
              <a:extLst>
                <a:ext uri="{FF2B5EF4-FFF2-40B4-BE49-F238E27FC236}">
                  <a16:creationId xmlns:a16="http://schemas.microsoft.com/office/drawing/2014/main" id="{50326C85-F829-CA48-8A0B-1CD3525BB52E}"/>
                </a:ext>
              </a:extLst>
            </p:cNvPr>
            <p:cNvSpPr txBox="1"/>
            <p:nvPr/>
          </p:nvSpPr>
          <p:spPr>
            <a:xfrm>
              <a:off x="1572126" y="3020424"/>
              <a:ext cx="698338" cy="301660"/>
            </a:xfrm>
            <a:prstGeom prst="rect">
              <a:avLst/>
            </a:prstGeom>
            <a:noFill/>
          </p:spPr>
          <p:txBody>
            <a:bodyPr wrap="none" rtlCol="0">
              <a:spAutoFit/>
            </a:bodyPr>
            <a:lstStyle/>
            <a:p>
              <a:pPr algn="l"/>
              <a:r>
                <a:rPr lang="en-US" sz="2667" b="1" dirty="0">
                  <a:solidFill>
                    <a:schemeClr val="accent1"/>
                  </a:solidFill>
                  <a:latin typeface="Amazon Ember Heavy" panose="020B0603020204020204" pitchFamily="34" charset="0"/>
                  <a:ea typeface="Amazon Ember Heavy" panose="020B0603020204020204" pitchFamily="34" charset="0"/>
                  <a:cs typeface="Amazon Ember Heavy" panose="020B0603020204020204" pitchFamily="34" charset="0"/>
                </a:rPr>
                <a:t>DATA</a:t>
              </a:r>
            </a:p>
          </p:txBody>
        </p:sp>
        <p:sp>
          <p:nvSpPr>
            <p:cNvPr id="43" name="Rectangle 42">
              <a:extLst>
                <a:ext uri="{FF2B5EF4-FFF2-40B4-BE49-F238E27FC236}">
                  <a16:creationId xmlns:a16="http://schemas.microsoft.com/office/drawing/2014/main" id="{EBAE4504-15DF-5A47-962A-2FF4E335F6C9}"/>
                </a:ext>
              </a:extLst>
            </p:cNvPr>
            <p:cNvSpPr/>
            <p:nvPr/>
          </p:nvSpPr>
          <p:spPr>
            <a:xfrm>
              <a:off x="1557879" y="3328201"/>
              <a:ext cx="5122385" cy="1040438"/>
            </a:xfrm>
            <a:prstGeom prst="rect">
              <a:avLst/>
            </a:prstGeom>
          </p:spPr>
          <p:txBody>
            <a:bodyPr wrap="square">
              <a:spAutoFit/>
            </a:bodyPr>
            <a:lstStyle/>
            <a:p>
              <a:pPr algn="l" defTabSz="762015"/>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Digital scanned kidney slice images, with annotation of glomeruli including location and injury class information, from customer’s diabetic study of mice kidneys.</a:t>
              </a:r>
            </a:p>
          </p:txBody>
        </p:sp>
      </p:grpSp>
      <p:sp>
        <p:nvSpPr>
          <p:cNvPr id="44" name="Rectangle 43">
            <a:extLst>
              <a:ext uri="{FF2B5EF4-FFF2-40B4-BE49-F238E27FC236}">
                <a16:creationId xmlns:a16="http://schemas.microsoft.com/office/drawing/2014/main" id="{539FDEEE-6623-4C4C-980D-6D2D793B4473}"/>
              </a:ext>
            </a:extLst>
          </p:cNvPr>
          <p:cNvSpPr/>
          <p:nvPr/>
        </p:nvSpPr>
        <p:spPr>
          <a:xfrm>
            <a:off x="3027164" y="8719922"/>
            <a:ext cx="7938573" cy="1323632"/>
          </a:xfrm>
          <a:prstGeom prst="rect">
            <a:avLst/>
          </a:prstGeom>
        </p:spPr>
        <p:txBody>
          <a:bodyPr wrap="square">
            <a:spAutoFit/>
          </a:bodyPr>
          <a:lstStyle/>
          <a:p>
            <a:pPr algn="l" defTabSz="762015">
              <a:buClr>
                <a:srgbClr val="595A5D"/>
              </a:buClr>
              <a:buSzPct val="100000"/>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Single Shot Multibox Detection (SSD)</a:t>
            </a:r>
            <a:r>
              <a:rPr lang="en-US" altLang="zh-CN"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that detects objects in images, and the objects are categorized into one of the classes in the pre defined collection.</a:t>
            </a:r>
          </a:p>
        </p:txBody>
      </p:sp>
      <p:sp>
        <p:nvSpPr>
          <p:cNvPr id="48" name="TextBox 47">
            <a:extLst>
              <a:ext uri="{FF2B5EF4-FFF2-40B4-BE49-F238E27FC236}">
                <a16:creationId xmlns:a16="http://schemas.microsoft.com/office/drawing/2014/main" id="{E70F4DFF-F80D-DD45-9A15-02BCB2FDC090}"/>
              </a:ext>
            </a:extLst>
          </p:cNvPr>
          <p:cNvSpPr txBox="1"/>
          <p:nvPr/>
        </p:nvSpPr>
        <p:spPr>
          <a:xfrm>
            <a:off x="12819533" y="2365194"/>
            <a:ext cx="2129109" cy="502766"/>
          </a:xfrm>
          <a:prstGeom prst="rect">
            <a:avLst/>
          </a:prstGeom>
          <a:noFill/>
        </p:spPr>
        <p:txBody>
          <a:bodyPr wrap="none" rtlCol="0">
            <a:spAutoFit/>
          </a:bodyPr>
          <a:lstStyle/>
          <a:p>
            <a:pPr algn="l"/>
            <a:r>
              <a:rPr lang="en-US" sz="2667" b="1" dirty="0">
                <a:solidFill>
                  <a:schemeClr val="accent2"/>
                </a:solidFill>
                <a:latin typeface="Amazon Ember Heavy" panose="020B0603020204020204" pitchFamily="34" charset="0"/>
                <a:ea typeface="Amazon Ember Heavy" panose="020B0603020204020204" pitchFamily="34" charset="0"/>
                <a:cs typeface="Amazon Ember Heavy" panose="020B0603020204020204" pitchFamily="34" charset="0"/>
              </a:rPr>
              <a:t>OUTCOMES</a:t>
            </a:r>
          </a:p>
        </p:txBody>
      </p:sp>
      <p:sp>
        <p:nvSpPr>
          <p:cNvPr id="50" name="Rectangle 49">
            <a:extLst>
              <a:ext uri="{FF2B5EF4-FFF2-40B4-BE49-F238E27FC236}">
                <a16:creationId xmlns:a16="http://schemas.microsoft.com/office/drawing/2014/main" id="{69245DD5-311E-BB45-85E3-7AAD66CA2C88}"/>
              </a:ext>
            </a:extLst>
          </p:cNvPr>
          <p:cNvSpPr/>
          <p:nvPr/>
        </p:nvSpPr>
        <p:spPr>
          <a:xfrm>
            <a:off x="12819531" y="2887497"/>
            <a:ext cx="10619588" cy="2144498"/>
          </a:xfrm>
          <a:prstGeom prst="rect">
            <a:avLst/>
          </a:prstGeom>
        </p:spPr>
        <p:txBody>
          <a:bodyPr wrap="square">
            <a:spAutoFit/>
          </a:bodyPr>
          <a:lstStyle/>
          <a:p>
            <a:pPr marL="476260" indent="-476260" algn="l" defTabSz="762015">
              <a:buClr>
                <a:srgbClr val="595A5D"/>
              </a:buClr>
              <a:buSzPct val="100000"/>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Detection results were used to enable delivering faster time to scientific insight.</a:t>
            </a:r>
          </a:p>
          <a:p>
            <a:pPr marL="476260" indent="-476260" defTabSz="762015">
              <a:buClr>
                <a:srgbClr val="595A5D"/>
              </a:buClr>
              <a:buSzPct val="100000"/>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Assist manual assessment by increasing accuracy, reducing human errors and bias.</a:t>
            </a:r>
          </a:p>
          <a:p>
            <a:pPr marL="476260" indent="-476260" defTabSz="762015">
              <a:buClr>
                <a:srgbClr val="595A5D"/>
              </a:buClr>
              <a:buSzPct val="100000"/>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Reduce operational cost and free up pathologist.</a:t>
            </a:r>
          </a:p>
        </p:txBody>
      </p:sp>
      <p:sp>
        <p:nvSpPr>
          <p:cNvPr id="52" name="Rectangle 51">
            <a:extLst>
              <a:ext uri="{FF2B5EF4-FFF2-40B4-BE49-F238E27FC236}">
                <a16:creationId xmlns:a16="http://schemas.microsoft.com/office/drawing/2014/main" id="{6F6EA240-CF03-0548-8BE1-FF54310F28D9}"/>
              </a:ext>
            </a:extLst>
          </p:cNvPr>
          <p:cNvSpPr/>
          <p:nvPr/>
        </p:nvSpPr>
        <p:spPr>
          <a:xfrm>
            <a:off x="12980015" y="5626046"/>
            <a:ext cx="10271947" cy="4467655"/>
          </a:xfrm>
          <a:prstGeom prst="rect">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altLang="en-US" sz="266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2" name="Group 71">
            <a:extLst>
              <a:ext uri="{FF2B5EF4-FFF2-40B4-BE49-F238E27FC236}">
                <a16:creationId xmlns:a16="http://schemas.microsoft.com/office/drawing/2014/main" id="{C46FA7A8-4F5A-5B4C-99A1-D8359F716ACF}"/>
              </a:ext>
            </a:extLst>
          </p:cNvPr>
          <p:cNvGrpSpPr/>
          <p:nvPr/>
        </p:nvGrpSpPr>
        <p:grpSpPr>
          <a:xfrm>
            <a:off x="11299430" y="2198702"/>
            <a:ext cx="914400" cy="914400"/>
            <a:chOff x="6136379" y="2411182"/>
            <a:chExt cx="548640" cy="548640"/>
          </a:xfrm>
        </p:grpSpPr>
        <p:sp>
          <p:nvSpPr>
            <p:cNvPr id="47" name="Oval 46">
              <a:extLst>
                <a:ext uri="{FF2B5EF4-FFF2-40B4-BE49-F238E27FC236}">
                  <a16:creationId xmlns:a16="http://schemas.microsoft.com/office/drawing/2014/main" id="{A22F0115-AB66-1F4E-BEED-21C2C8CF7F62}"/>
                </a:ext>
              </a:extLst>
            </p:cNvPr>
            <p:cNvSpPr>
              <a:spLocks noChangeAspect="1"/>
            </p:cNvSpPr>
            <p:nvPr/>
          </p:nvSpPr>
          <p:spPr>
            <a:xfrm>
              <a:off x="6136379" y="2411182"/>
              <a:ext cx="548640" cy="54864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reeform 31">
              <a:extLst>
                <a:ext uri="{FF2B5EF4-FFF2-40B4-BE49-F238E27FC236}">
                  <a16:creationId xmlns:a16="http://schemas.microsoft.com/office/drawing/2014/main" id="{AB0EFFBC-48B5-414E-864B-16DD6C952A33}"/>
                </a:ext>
              </a:extLst>
            </p:cNvPr>
            <p:cNvSpPr>
              <a:spLocks/>
            </p:cNvSpPr>
            <p:nvPr/>
          </p:nvSpPr>
          <p:spPr bwMode="auto">
            <a:xfrm>
              <a:off x="6372388" y="2695174"/>
              <a:ext cx="47382" cy="75646"/>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4" name="Freeform 32">
              <a:extLst>
                <a:ext uri="{FF2B5EF4-FFF2-40B4-BE49-F238E27FC236}">
                  <a16:creationId xmlns:a16="http://schemas.microsoft.com/office/drawing/2014/main" id="{F79C99E6-72A9-BF4B-9553-47DA9744AFCF}"/>
                </a:ext>
              </a:extLst>
            </p:cNvPr>
            <p:cNvSpPr>
              <a:spLocks/>
            </p:cNvSpPr>
            <p:nvPr/>
          </p:nvSpPr>
          <p:spPr bwMode="auto">
            <a:xfrm>
              <a:off x="6314199" y="2733413"/>
              <a:ext cx="47382" cy="37407"/>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5" name="Freeform 33">
              <a:extLst>
                <a:ext uri="{FF2B5EF4-FFF2-40B4-BE49-F238E27FC236}">
                  <a16:creationId xmlns:a16="http://schemas.microsoft.com/office/drawing/2014/main" id="{0ADE3DEA-059B-1D48-9EB8-81EF464D7B4B}"/>
                </a:ext>
              </a:extLst>
            </p:cNvPr>
            <p:cNvSpPr>
              <a:spLocks/>
            </p:cNvSpPr>
            <p:nvPr/>
          </p:nvSpPr>
          <p:spPr bwMode="auto">
            <a:xfrm>
              <a:off x="6313368" y="2587940"/>
              <a:ext cx="120534" cy="118872"/>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6" name="Freeform 34">
              <a:extLst>
                <a:ext uri="{FF2B5EF4-FFF2-40B4-BE49-F238E27FC236}">
                  <a16:creationId xmlns:a16="http://schemas.microsoft.com/office/drawing/2014/main" id="{F4B67E27-A264-F54B-899F-69055CB4FF37}"/>
                </a:ext>
              </a:extLst>
            </p:cNvPr>
            <p:cNvSpPr>
              <a:spLocks/>
            </p:cNvSpPr>
            <p:nvPr/>
          </p:nvSpPr>
          <p:spPr bwMode="auto">
            <a:xfrm>
              <a:off x="6430577" y="2657767"/>
              <a:ext cx="47382" cy="113053"/>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grpSp>
      <p:grpSp>
        <p:nvGrpSpPr>
          <p:cNvPr id="3" name="Group 2">
            <a:extLst>
              <a:ext uri="{FF2B5EF4-FFF2-40B4-BE49-F238E27FC236}">
                <a16:creationId xmlns:a16="http://schemas.microsoft.com/office/drawing/2014/main" id="{58254524-2356-B143-8C15-453CFBA100B8}"/>
              </a:ext>
            </a:extLst>
          </p:cNvPr>
          <p:cNvGrpSpPr/>
          <p:nvPr/>
        </p:nvGrpSpPr>
        <p:grpSpPr>
          <a:xfrm>
            <a:off x="14748855" y="6050302"/>
            <a:ext cx="7142123" cy="3859417"/>
            <a:chOff x="9498442" y="4143303"/>
            <a:chExt cx="2988310" cy="1614805"/>
          </a:xfrm>
        </p:grpSpPr>
        <p:sp>
          <p:nvSpPr>
            <p:cNvPr id="51" name="Shape">
              <a:extLst>
                <a:ext uri="{FF2B5EF4-FFF2-40B4-BE49-F238E27FC236}">
                  <a16:creationId xmlns:a16="http://schemas.microsoft.com/office/drawing/2014/main" id="{6DA40C9F-2D89-A149-BF68-DF2345AB1F49}"/>
                </a:ext>
              </a:extLst>
            </p:cNvPr>
            <p:cNvSpPr/>
            <p:nvPr/>
          </p:nvSpPr>
          <p:spPr>
            <a:xfrm>
              <a:off x="9801337" y="5601263"/>
              <a:ext cx="854075" cy="156845"/>
            </a:xfrm>
            <a:prstGeom prst="rect">
              <a:avLst/>
            </a:prstGeom>
            <a:noFill/>
            <a:ln>
              <a:noFill/>
            </a:ln>
          </p:spPr>
          <p:txBody>
            <a:bodyPr lIns="0" tIns="0" rIns="0" bIns="0" anchor="t">
              <a:noAutofit/>
            </a:bodyPr>
            <a:lstStyle/>
            <a:p>
              <a:pPr algn="ctr"/>
              <a:r>
                <a:rPr lang="en-US" altLang="en-US" sz="2333" dirty="0">
                  <a:latin typeface="Amazon Ember Light" panose="020B0403020204020204" pitchFamily="34" charset="0"/>
                  <a:ea typeface="Amazon Ember Light" panose="020B0403020204020204" pitchFamily="34" charset="0"/>
                  <a:cs typeface="Amazon Ember Light" panose="020B0403020204020204" pitchFamily="34" charset="0"/>
                </a:rPr>
                <a:t>Ground Truth</a:t>
              </a:r>
            </a:p>
          </p:txBody>
        </p:sp>
        <p:pic>
          <p:nvPicPr>
            <p:cNvPr id="58" name="Picture">
              <a:extLst>
                <a:ext uri="{FF2B5EF4-FFF2-40B4-BE49-F238E27FC236}">
                  <a16:creationId xmlns:a16="http://schemas.microsoft.com/office/drawing/2014/main" id="{A45255F1-7183-5543-8F31-0F669FD0E38B}"/>
                </a:ext>
              </a:extLst>
            </p:cNvPr>
            <p:cNvPicPr>
              <a:picLocks noChangeAspect="1"/>
            </p:cNvPicPr>
            <p:nvPr/>
          </p:nvPicPr>
          <p:blipFill>
            <a:blip r:embed="rId2"/>
            <a:stretch>
              <a:fillRect/>
            </a:stretch>
          </p:blipFill>
          <p:spPr>
            <a:xfrm>
              <a:off x="9498442" y="4143303"/>
              <a:ext cx="2988310" cy="1403985"/>
            </a:xfrm>
            <a:prstGeom prst="rect">
              <a:avLst/>
            </a:prstGeom>
          </p:spPr>
        </p:pic>
        <p:sp>
          <p:nvSpPr>
            <p:cNvPr id="59" name="Shape">
              <a:extLst>
                <a:ext uri="{FF2B5EF4-FFF2-40B4-BE49-F238E27FC236}">
                  <a16:creationId xmlns:a16="http://schemas.microsoft.com/office/drawing/2014/main" id="{9A37E8C2-4EBE-3141-8BD7-DC09A632F44F}"/>
                </a:ext>
              </a:extLst>
            </p:cNvPr>
            <p:cNvSpPr/>
            <p:nvPr/>
          </p:nvSpPr>
          <p:spPr>
            <a:xfrm>
              <a:off x="11259932" y="5587293"/>
              <a:ext cx="1066800" cy="170815"/>
            </a:xfrm>
            <a:prstGeom prst="rect">
              <a:avLst/>
            </a:prstGeom>
            <a:noFill/>
            <a:ln>
              <a:noFill/>
            </a:ln>
          </p:spPr>
          <p:txBody>
            <a:bodyPr lIns="0" tIns="0" rIns="0" bIns="0" anchor="t">
              <a:noAutofit/>
            </a:bodyPr>
            <a:lstStyle/>
            <a:p>
              <a:pPr algn="ctr"/>
              <a:r>
                <a:rPr lang="en-US" altLang="en-US" sz="2333" dirty="0">
                  <a:latin typeface="Amazon Ember Light" panose="020B0403020204020204" pitchFamily="34" charset="0"/>
                  <a:ea typeface="Amazon Ember Light" panose="020B0403020204020204" pitchFamily="34" charset="0"/>
                  <a:cs typeface="Amazon Ember Light" panose="020B0403020204020204" pitchFamily="34" charset="0"/>
                </a:rPr>
                <a:t>Object Detection</a:t>
              </a:r>
            </a:p>
          </p:txBody>
        </p:sp>
      </p:grpSp>
      <p:pic>
        <p:nvPicPr>
          <p:cNvPr id="71" name="Picture 10" descr="Image result for astrazeneca logo transparent">
            <a:hlinkClick r:id="rId3"/>
            <a:extLst>
              <a:ext uri="{FF2B5EF4-FFF2-40B4-BE49-F238E27FC236}">
                <a16:creationId xmlns:a16="http://schemas.microsoft.com/office/drawing/2014/main" id="{85738285-2D2E-FE4E-9436-920708518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21600" y="403956"/>
            <a:ext cx="3048000" cy="76453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F297B7F-ACEA-4C4F-8066-B9C8516A7532}"/>
              </a:ext>
            </a:extLst>
          </p:cNvPr>
          <p:cNvSpPr/>
          <p:nvPr/>
        </p:nvSpPr>
        <p:spPr>
          <a:xfrm>
            <a:off x="12798302" y="10090642"/>
            <a:ext cx="12192000" cy="425822"/>
          </a:xfrm>
          <a:prstGeom prst="rect">
            <a:avLst/>
          </a:prstGeom>
        </p:spPr>
        <p:txBody>
          <a:bodyPr>
            <a:spAutoFit/>
          </a:bodyPr>
          <a:lstStyle/>
          <a:p>
            <a:pPr defTabSz="762015">
              <a:defRPr/>
            </a:pPr>
            <a:r>
              <a:rPr lang="en-US" sz="2167" i="1" dirty="0">
                <a:latin typeface="Arial"/>
              </a:rPr>
              <a:t>Example labels and detection of injury in glomeruli imaging</a:t>
            </a:r>
          </a:p>
        </p:txBody>
      </p:sp>
    </p:spTree>
    <p:extLst>
      <p:ext uri="{BB962C8B-B14F-4D97-AF65-F5344CB8AC3E}">
        <p14:creationId xmlns:p14="http://schemas.microsoft.com/office/powerpoint/2010/main" val="1965458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159A-CA2B-F249-8A4B-BDC2B32C231C}"/>
              </a:ext>
            </a:extLst>
          </p:cNvPr>
          <p:cNvSpPr>
            <a:spLocks noGrp="1"/>
          </p:cNvSpPr>
          <p:nvPr>
            <p:ph type="title"/>
          </p:nvPr>
        </p:nvSpPr>
        <p:spPr>
          <a:xfrm>
            <a:off x="914400" y="306497"/>
            <a:ext cx="22524720" cy="1455310"/>
          </a:xfrm>
        </p:spPr>
        <p:txBody>
          <a:bodyPr>
            <a:normAutofit/>
          </a:bodyPr>
          <a:lstStyle/>
          <a:p>
            <a:r>
              <a:rPr lang="en-US" sz="6600" dirty="0">
                <a:solidFill>
                  <a:schemeClr val="bg1"/>
                </a:solidFill>
              </a:rPr>
              <a:t>Technology </a:t>
            </a:r>
            <a:r>
              <a:rPr lang="en-US" sz="6600" b="0" dirty="0">
                <a:solidFill>
                  <a:schemeClr val="bg1"/>
                </a:solidFill>
                <a:latin typeface="Amazon Ember Thin" panose="020B0303020204020204" pitchFamily="34" charset="0"/>
                <a:ea typeface="Amazon Ember Thin" panose="020B0303020204020204" pitchFamily="34" charset="0"/>
                <a:cs typeface="Amazon Ember Thin" panose="020B0303020204020204" pitchFamily="34" charset="0"/>
              </a:rPr>
              <a:t>– Real Time Workshop Analysis</a:t>
            </a:r>
          </a:p>
        </p:txBody>
      </p:sp>
      <p:grpSp>
        <p:nvGrpSpPr>
          <p:cNvPr id="38" name="Group 37">
            <a:extLst>
              <a:ext uri="{FF2B5EF4-FFF2-40B4-BE49-F238E27FC236}">
                <a16:creationId xmlns:a16="http://schemas.microsoft.com/office/drawing/2014/main" id="{98A5D6F5-78B8-FF45-9765-FE738FA70039}"/>
              </a:ext>
            </a:extLst>
          </p:cNvPr>
          <p:cNvGrpSpPr>
            <a:grpSpLocks noChangeAspect="1"/>
          </p:cNvGrpSpPr>
          <p:nvPr/>
        </p:nvGrpSpPr>
        <p:grpSpPr>
          <a:xfrm>
            <a:off x="1464628" y="7575403"/>
            <a:ext cx="914400" cy="914400"/>
            <a:chOff x="654882" y="3208237"/>
            <a:chExt cx="822960" cy="822960"/>
          </a:xfrm>
        </p:grpSpPr>
        <p:sp>
          <p:nvSpPr>
            <p:cNvPr id="11" name="Oval 10">
              <a:extLst>
                <a:ext uri="{FF2B5EF4-FFF2-40B4-BE49-F238E27FC236}">
                  <a16:creationId xmlns:a16="http://schemas.microsoft.com/office/drawing/2014/main" id="{E6F962E4-BFAE-724F-BBE4-CF0F20ACB3C6}"/>
                </a:ext>
              </a:extLst>
            </p:cNvPr>
            <p:cNvSpPr>
              <a:spLocks noChangeAspect="1"/>
            </p:cNvSpPr>
            <p:nvPr/>
          </p:nvSpPr>
          <p:spPr>
            <a:xfrm>
              <a:off x="654882" y="3208237"/>
              <a:ext cx="822960" cy="82296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6" name="Freeform 19">
              <a:extLst>
                <a:ext uri="{FF2B5EF4-FFF2-40B4-BE49-F238E27FC236}">
                  <a16:creationId xmlns:a16="http://schemas.microsoft.com/office/drawing/2014/main" id="{209B03F2-D8B7-934B-A4AB-4E6A4B523F1A}"/>
                </a:ext>
              </a:extLst>
            </p:cNvPr>
            <p:cNvSpPr>
              <a:spLocks noChangeAspect="1" noEditPoints="1"/>
            </p:cNvSpPr>
            <p:nvPr/>
          </p:nvSpPr>
          <p:spPr bwMode="auto">
            <a:xfrm>
              <a:off x="883880" y="3436837"/>
              <a:ext cx="364965" cy="365760"/>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chemeClr val="bg1"/>
            </a:solidFill>
            <a:ln>
              <a:noFill/>
            </a:ln>
          </p:spPr>
          <p:txBody>
            <a:bodyPr vert="horz" wrap="square" lIns="203200" tIns="101600" rIns="203200" bIns="101600" numCol="1" anchor="t" anchorCtr="0" compatLnSpc="1">
              <a:prstTxWarp prst="textNoShape">
                <a:avLst/>
              </a:prstTxWarp>
            </a:bodyPr>
            <a:lstStyle/>
            <a:p>
              <a:endParaRPr lang="en-US" sz="5333"/>
            </a:p>
          </p:txBody>
        </p:sp>
      </p:grpSp>
      <p:sp>
        <p:nvSpPr>
          <p:cNvPr id="41" name="TextBox 40">
            <a:extLst>
              <a:ext uri="{FF2B5EF4-FFF2-40B4-BE49-F238E27FC236}">
                <a16:creationId xmlns:a16="http://schemas.microsoft.com/office/drawing/2014/main" id="{A578EFB7-D472-0E49-AFD9-96F832B451C6}"/>
              </a:ext>
            </a:extLst>
          </p:cNvPr>
          <p:cNvSpPr txBox="1"/>
          <p:nvPr/>
        </p:nvSpPr>
        <p:spPr>
          <a:xfrm>
            <a:off x="3050907" y="7741054"/>
            <a:ext cx="5598007" cy="502766"/>
          </a:xfrm>
          <a:prstGeom prst="rect">
            <a:avLst/>
          </a:prstGeom>
          <a:noFill/>
        </p:spPr>
        <p:txBody>
          <a:bodyPr wrap="none" rtlCol="0">
            <a:spAutoFit/>
          </a:bodyPr>
          <a:lstStyle/>
          <a:p>
            <a:pPr algn="l"/>
            <a:r>
              <a:rPr lang="en-US" sz="2667" b="1" dirty="0">
                <a:solidFill>
                  <a:schemeClr val="accent6"/>
                </a:solidFill>
                <a:latin typeface="Amazon Ember Heavy" panose="020B0603020204020204" pitchFamily="34" charset="0"/>
                <a:ea typeface="Amazon Ember Heavy" panose="020B0603020204020204" pitchFamily="34" charset="0"/>
                <a:cs typeface="Amazon Ember Heavy" panose="020B0603020204020204" pitchFamily="34" charset="0"/>
              </a:rPr>
              <a:t>MACHINE LEARNING APPROACH</a:t>
            </a:r>
          </a:p>
        </p:txBody>
      </p:sp>
      <p:sp>
        <p:nvSpPr>
          <p:cNvPr id="12" name="Oval 11">
            <a:extLst>
              <a:ext uri="{FF2B5EF4-FFF2-40B4-BE49-F238E27FC236}">
                <a16:creationId xmlns:a16="http://schemas.microsoft.com/office/drawing/2014/main" id="{A7D9A7D2-BD12-514F-83FE-13300B4EDB5A}"/>
              </a:ext>
            </a:extLst>
          </p:cNvPr>
          <p:cNvSpPr>
            <a:spLocks noChangeAspect="1"/>
          </p:cNvSpPr>
          <p:nvPr/>
        </p:nvSpPr>
        <p:spPr>
          <a:xfrm>
            <a:off x="1464628" y="2206947"/>
            <a:ext cx="914400" cy="9144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grpSp>
        <p:nvGrpSpPr>
          <p:cNvPr id="74" name="Group 73">
            <a:extLst>
              <a:ext uri="{FF2B5EF4-FFF2-40B4-BE49-F238E27FC236}">
                <a16:creationId xmlns:a16="http://schemas.microsoft.com/office/drawing/2014/main" id="{D72586E3-3C57-A943-92DF-0B2D60DA9087}"/>
              </a:ext>
            </a:extLst>
          </p:cNvPr>
          <p:cNvGrpSpPr/>
          <p:nvPr/>
        </p:nvGrpSpPr>
        <p:grpSpPr>
          <a:xfrm>
            <a:off x="3050907" y="2419643"/>
            <a:ext cx="7642820" cy="2247025"/>
            <a:chOff x="1572127" y="1183064"/>
            <a:chExt cx="4585692" cy="1348215"/>
          </a:xfrm>
        </p:grpSpPr>
        <p:sp>
          <p:nvSpPr>
            <p:cNvPr id="39" name="TextBox 38">
              <a:extLst>
                <a:ext uri="{FF2B5EF4-FFF2-40B4-BE49-F238E27FC236}">
                  <a16:creationId xmlns:a16="http://schemas.microsoft.com/office/drawing/2014/main" id="{FF95F918-58A8-524C-8400-ED343492A919}"/>
                </a:ext>
              </a:extLst>
            </p:cNvPr>
            <p:cNvSpPr txBox="1"/>
            <p:nvPr/>
          </p:nvSpPr>
          <p:spPr>
            <a:xfrm>
              <a:off x="1572127" y="1183064"/>
              <a:ext cx="2428742" cy="301660"/>
            </a:xfrm>
            <a:prstGeom prst="rect">
              <a:avLst/>
            </a:prstGeom>
            <a:noFill/>
          </p:spPr>
          <p:txBody>
            <a:bodyPr wrap="none" rtlCol="0">
              <a:spAutoFit/>
            </a:bodyPr>
            <a:lstStyle/>
            <a:p>
              <a:pPr algn="l"/>
              <a:r>
                <a:rPr lang="en-US" sz="2667" b="1" dirty="0">
                  <a:solidFill>
                    <a:schemeClr val="accent4"/>
                  </a:solidFill>
                  <a:latin typeface="Amazon Ember Heavy" panose="020B0603020204020204" pitchFamily="34" charset="0"/>
                  <a:ea typeface="Amazon Ember Heavy" panose="020B0603020204020204" pitchFamily="34" charset="0"/>
                  <a:cs typeface="Amazon Ember Heavy" panose="020B0603020204020204" pitchFamily="34" charset="0"/>
                </a:rPr>
                <a:t>BUSINESS CHALLENGE </a:t>
              </a:r>
            </a:p>
          </p:txBody>
        </p:sp>
        <p:sp>
          <p:nvSpPr>
            <p:cNvPr id="42" name="Rectangle 41">
              <a:extLst>
                <a:ext uri="{FF2B5EF4-FFF2-40B4-BE49-F238E27FC236}">
                  <a16:creationId xmlns:a16="http://schemas.microsoft.com/office/drawing/2014/main" id="{8B7683CB-3337-E44B-8629-E6CBC798ED46}"/>
                </a:ext>
              </a:extLst>
            </p:cNvPr>
            <p:cNvSpPr/>
            <p:nvPr/>
          </p:nvSpPr>
          <p:spPr>
            <a:xfrm>
              <a:off x="1572127" y="1490841"/>
              <a:ext cx="4585692" cy="1040438"/>
            </a:xfrm>
            <a:prstGeom prst="rect">
              <a:avLst/>
            </a:prstGeom>
          </p:spPr>
          <p:txBody>
            <a:bodyPr wrap="square">
              <a:spAutoFit/>
            </a:bodyPr>
            <a:lstStyle/>
            <a:p>
              <a:pPr defTabSz="762015"/>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Real Time Workshop Experience </a:t>
              </a:r>
            </a:p>
            <a:p>
              <a:pPr algn="l" defTabSz="762015"/>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Analyze behavior and reaction of workshop audience in real time to improve workshop experience.</a:t>
              </a:r>
            </a:p>
          </p:txBody>
        </p:sp>
      </p:grpSp>
      <p:grpSp>
        <p:nvGrpSpPr>
          <p:cNvPr id="35" name="Group 34">
            <a:extLst>
              <a:ext uri="{FF2B5EF4-FFF2-40B4-BE49-F238E27FC236}">
                <a16:creationId xmlns:a16="http://schemas.microsoft.com/office/drawing/2014/main" id="{1A89647F-A5AB-574F-880E-7CAE32259FB4}"/>
              </a:ext>
            </a:extLst>
          </p:cNvPr>
          <p:cNvGrpSpPr>
            <a:grpSpLocks noChangeAspect="1"/>
          </p:cNvGrpSpPr>
          <p:nvPr/>
        </p:nvGrpSpPr>
        <p:grpSpPr>
          <a:xfrm>
            <a:off x="1464628" y="4928370"/>
            <a:ext cx="914400" cy="914400"/>
            <a:chOff x="654882" y="1493234"/>
            <a:chExt cx="822960" cy="822960"/>
          </a:xfrm>
        </p:grpSpPr>
        <p:sp>
          <p:nvSpPr>
            <p:cNvPr id="13" name="Oval 12">
              <a:extLst>
                <a:ext uri="{FF2B5EF4-FFF2-40B4-BE49-F238E27FC236}">
                  <a16:creationId xmlns:a16="http://schemas.microsoft.com/office/drawing/2014/main" id="{BBFD0DA0-A289-AF4C-89C5-5250BD2E3385}"/>
                </a:ext>
              </a:extLst>
            </p:cNvPr>
            <p:cNvSpPr>
              <a:spLocks noChangeAspect="1"/>
            </p:cNvSpPr>
            <p:nvPr/>
          </p:nvSpPr>
          <p:spPr>
            <a:xfrm>
              <a:off x="654882" y="1493234"/>
              <a:ext cx="822960" cy="8229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a:solidFill>
                  <a:schemeClr val="tx1"/>
                </a:solidFill>
              </a:endParaRPr>
            </a:p>
          </p:txBody>
        </p:sp>
        <p:sp>
          <p:nvSpPr>
            <p:cNvPr id="34" name="Freeform 310">
              <a:extLst>
                <a:ext uri="{FF2B5EF4-FFF2-40B4-BE49-F238E27FC236}">
                  <a16:creationId xmlns:a16="http://schemas.microsoft.com/office/drawing/2014/main" id="{3B84294C-29E9-BC46-BB3A-57E1C476F8E7}"/>
                </a:ext>
              </a:extLst>
            </p:cNvPr>
            <p:cNvSpPr>
              <a:spLocks noChangeAspect="1" noEditPoints="1"/>
            </p:cNvSpPr>
            <p:nvPr/>
          </p:nvSpPr>
          <p:spPr bwMode="auto">
            <a:xfrm>
              <a:off x="916042" y="1740121"/>
              <a:ext cx="300640" cy="365760"/>
            </a:xfrm>
            <a:custGeom>
              <a:avLst/>
              <a:gdLst>
                <a:gd name="T0" fmla="*/ 152 w 152"/>
                <a:gd name="T1" fmla="*/ 25 h 185"/>
                <a:gd name="T2" fmla="*/ 76 w 152"/>
                <a:gd name="T3" fmla="*/ 0 h 185"/>
                <a:gd name="T4" fmla="*/ 0 w 152"/>
                <a:gd name="T5" fmla="*/ 25 h 185"/>
                <a:gd name="T6" fmla="*/ 0 w 152"/>
                <a:gd name="T7" fmla="*/ 59 h 185"/>
                <a:gd name="T8" fmla="*/ 4 w 152"/>
                <a:gd name="T9" fmla="*/ 67 h 185"/>
                <a:gd name="T10" fmla="*/ 0 w 152"/>
                <a:gd name="T11" fmla="*/ 75 h 185"/>
                <a:gd name="T12" fmla="*/ 0 w 152"/>
                <a:gd name="T13" fmla="*/ 109 h 185"/>
                <a:gd name="T14" fmla="*/ 4 w 152"/>
                <a:gd name="T15" fmla="*/ 118 h 185"/>
                <a:gd name="T16" fmla="*/ 0 w 152"/>
                <a:gd name="T17" fmla="*/ 126 h 185"/>
                <a:gd name="T18" fmla="*/ 0 w 152"/>
                <a:gd name="T19" fmla="*/ 160 h 185"/>
                <a:gd name="T20" fmla="*/ 76 w 152"/>
                <a:gd name="T21" fmla="*/ 185 h 185"/>
                <a:gd name="T22" fmla="*/ 152 w 152"/>
                <a:gd name="T23" fmla="*/ 160 h 185"/>
                <a:gd name="T24" fmla="*/ 152 w 152"/>
                <a:gd name="T25" fmla="*/ 126 h 185"/>
                <a:gd name="T26" fmla="*/ 147 w 152"/>
                <a:gd name="T27" fmla="*/ 118 h 185"/>
                <a:gd name="T28" fmla="*/ 152 w 152"/>
                <a:gd name="T29" fmla="*/ 109 h 185"/>
                <a:gd name="T30" fmla="*/ 152 w 152"/>
                <a:gd name="T31" fmla="*/ 75 h 185"/>
                <a:gd name="T32" fmla="*/ 147 w 152"/>
                <a:gd name="T33" fmla="*/ 67 h 185"/>
                <a:gd name="T34" fmla="*/ 152 w 152"/>
                <a:gd name="T35" fmla="*/ 59 h 185"/>
                <a:gd name="T36" fmla="*/ 152 w 152"/>
                <a:gd name="T37" fmla="*/ 25 h 185"/>
                <a:gd name="T38" fmla="*/ 143 w 152"/>
                <a:gd name="T39" fmla="*/ 160 h 185"/>
                <a:gd name="T40" fmla="*/ 76 w 152"/>
                <a:gd name="T41" fmla="*/ 177 h 185"/>
                <a:gd name="T42" fmla="*/ 8 w 152"/>
                <a:gd name="T43" fmla="*/ 160 h 185"/>
                <a:gd name="T44" fmla="*/ 8 w 152"/>
                <a:gd name="T45" fmla="*/ 138 h 185"/>
                <a:gd name="T46" fmla="*/ 76 w 152"/>
                <a:gd name="T47" fmla="*/ 151 h 185"/>
                <a:gd name="T48" fmla="*/ 143 w 152"/>
                <a:gd name="T49" fmla="*/ 138 h 185"/>
                <a:gd name="T50" fmla="*/ 143 w 152"/>
                <a:gd name="T51" fmla="*/ 160 h 185"/>
                <a:gd name="T52" fmla="*/ 76 w 152"/>
                <a:gd name="T53" fmla="*/ 143 h 185"/>
                <a:gd name="T54" fmla="*/ 8 w 152"/>
                <a:gd name="T55" fmla="*/ 126 h 185"/>
                <a:gd name="T56" fmla="*/ 10 w 152"/>
                <a:gd name="T57" fmla="*/ 122 h 185"/>
                <a:gd name="T58" fmla="*/ 76 w 152"/>
                <a:gd name="T59" fmla="*/ 135 h 185"/>
                <a:gd name="T60" fmla="*/ 141 w 152"/>
                <a:gd name="T61" fmla="*/ 122 h 185"/>
                <a:gd name="T62" fmla="*/ 143 w 152"/>
                <a:gd name="T63" fmla="*/ 126 h 185"/>
                <a:gd name="T64" fmla="*/ 76 w 152"/>
                <a:gd name="T65" fmla="*/ 143 h 185"/>
                <a:gd name="T66" fmla="*/ 143 w 152"/>
                <a:gd name="T67" fmla="*/ 109 h 185"/>
                <a:gd name="T68" fmla="*/ 76 w 152"/>
                <a:gd name="T69" fmla="*/ 126 h 185"/>
                <a:gd name="T70" fmla="*/ 8 w 152"/>
                <a:gd name="T71" fmla="*/ 109 h 185"/>
                <a:gd name="T72" fmla="*/ 8 w 152"/>
                <a:gd name="T73" fmla="*/ 87 h 185"/>
                <a:gd name="T74" fmla="*/ 76 w 152"/>
                <a:gd name="T75" fmla="*/ 101 h 185"/>
                <a:gd name="T76" fmla="*/ 143 w 152"/>
                <a:gd name="T77" fmla="*/ 87 h 185"/>
                <a:gd name="T78" fmla="*/ 143 w 152"/>
                <a:gd name="T79" fmla="*/ 109 h 185"/>
                <a:gd name="T80" fmla="*/ 76 w 152"/>
                <a:gd name="T81" fmla="*/ 92 h 185"/>
                <a:gd name="T82" fmla="*/ 8 w 152"/>
                <a:gd name="T83" fmla="*/ 75 h 185"/>
                <a:gd name="T84" fmla="*/ 10 w 152"/>
                <a:gd name="T85" fmla="*/ 71 h 185"/>
                <a:gd name="T86" fmla="*/ 76 w 152"/>
                <a:gd name="T87" fmla="*/ 84 h 185"/>
                <a:gd name="T88" fmla="*/ 141 w 152"/>
                <a:gd name="T89" fmla="*/ 71 h 185"/>
                <a:gd name="T90" fmla="*/ 143 w 152"/>
                <a:gd name="T91" fmla="*/ 75 h 185"/>
                <a:gd name="T92" fmla="*/ 76 w 152"/>
                <a:gd name="T93" fmla="*/ 92 h 185"/>
                <a:gd name="T94" fmla="*/ 143 w 152"/>
                <a:gd name="T95" fmla="*/ 59 h 185"/>
                <a:gd name="T96" fmla="*/ 76 w 152"/>
                <a:gd name="T97" fmla="*/ 75 h 185"/>
                <a:gd name="T98" fmla="*/ 8 w 152"/>
                <a:gd name="T99" fmla="*/ 59 h 185"/>
                <a:gd name="T100" fmla="*/ 8 w 152"/>
                <a:gd name="T101" fmla="*/ 36 h 185"/>
                <a:gd name="T102" fmla="*/ 76 w 152"/>
                <a:gd name="T103" fmla="*/ 50 h 185"/>
                <a:gd name="T104" fmla="*/ 143 w 152"/>
                <a:gd name="T105" fmla="*/ 36 h 185"/>
                <a:gd name="T106" fmla="*/ 143 w 152"/>
                <a:gd name="T107" fmla="*/ 59 h 185"/>
                <a:gd name="T108" fmla="*/ 76 w 152"/>
                <a:gd name="T109" fmla="*/ 42 h 185"/>
                <a:gd name="T110" fmla="*/ 8 w 152"/>
                <a:gd name="T111" fmla="*/ 25 h 185"/>
                <a:gd name="T112" fmla="*/ 76 w 152"/>
                <a:gd name="T113" fmla="*/ 8 h 185"/>
                <a:gd name="T114" fmla="*/ 143 w 152"/>
                <a:gd name="T115" fmla="*/ 25 h 185"/>
                <a:gd name="T116" fmla="*/ 76 w 152"/>
                <a:gd name="T117" fmla="*/ 4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185">
                  <a:moveTo>
                    <a:pt x="152" y="25"/>
                  </a:moveTo>
                  <a:cubicBezTo>
                    <a:pt x="152" y="11"/>
                    <a:pt x="118" y="0"/>
                    <a:pt x="76" y="0"/>
                  </a:cubicBezTo>
                  <a:cubicBezTo>
                    <a:pt x="34" y="0"/>
                    <a:pt x="0" y="11"/>
                    <a:pt x="0" y="25"/>
                  </a:cubicBezTo>
                  <a:cubicBezTo>
                    <a:pt x="0" y="59"/>
                    <a:pt x="0" y="59"/>
                    <a:pt x="0" y="59"/>
                  </a:cubicBezTo>
                  <a:cubicBezTo>
                    <a:pt x="0" y="62"/>
                    <a:pt x="1" y="64"/>
                    <a:pt x="4" y="67"/>
                  </a:cubicBezTo>
                  <a:cubicBezTo>
                    <a:pt x="1" y="70"/>
                    <a:pt x="0" y="73"/>
                    <a:pt x="0" y="75"/>
                  </a:cubicBezTo>
                  <a:cubicBezTo>
                    <a:pt x="0" y="109"/>
                    <a:pt x="0" y="109"/>
                    <a:pt x="0" y="109"/>
                  </a:cubicBezTo>
                  <a:cubicBezTo>
                    <a:pt x="0" y="112"/>
                    <a:pt x="1" y="115"/>
                    <a:pt x="4" y="118"/>
                  </a:cubicBezTo>
                  <a:cubicBezTo>
                    <a:pt x="1" y="120"/>
                    <a:pt x="0" y="123"/>
                    <a:pt x="0" y="126"/>
                  </a:cubicBezTo>
                  <a:cubicBezTo>
                    <a:pt x="0" y="160"/>
                    <a:pt x="0" y="160"/>
                    <a:pt x="0" y="160"/>
                  </a:cubicBezTo>
                  <a:cubicBezTo>
                    <a:pt x="0" y="174"/>
                    <a:pt x="34" y="185"/>
                    <a:pt x="76" y="185"/>
                  </a:cubicBezTo>
                  <a:cubicBezTo>
                    <a:pt x="118" y="185"/>
                    <a:pt x="152" y="174"/>
                    <a:pt x="152" y="160"/>
                  </a:cubicBezTo>
                  <a:cubicBezTo>
                    <a:pt x="152" y="126"/>
                    <a:pt x="152" y="126"/>
                    <a:pt x="152" y="126"/>
                  </a:cubicBezTo>
                  <a:cubicBezTo>
                    <a:pt x="152" y="123"/>
                    <a:pt x="150" y="120"/>
                    <a:pt x="147" y="118"/>
                  </a:cubicBezTo>
                  <a:cubicBezTo>
                    <a:pt x="150" y="115"/>
                    <a:pt x="152" y="112"/>
                    <a:pt x="152" y="109"/>
                  </a:cubicBezTo>
                  <a:cubicBezTo>
                    <a:pt x="152" y="75"/>
                    <a:pt x="152" y="75"/>
                    <a:pt x="152" y="75"/>
                  </a:cubicBezTo>
                  <a:cubicBezTo>
                    <a:pt x="152" y="73"/>
                    <a:pt x="150" y="70"/>
                    <a:pt x="147" y="67"/>
                  </a:cubicBezTo>
                  <a:cubicBezTo>
                    <a:pt x="150" y="64"/>
                    <a:pt x="152" y="62"/>
                    <a:pt x="152" y="59"/>
                  </a:cubicBezTo>
                  <a:lnTo>
                    <a:pt x="152" y="25"/>
                  </a:lnTo>
                  <a:close/>
                  <a:moveTo>
                    <a:pt x="143" y="160"/>
                  </a:moveTo>
                  <a:cubicBezTo>
                    <a:pt x="143" y="169"/>
                    <a:pt x="113" y="177"/>
                    <a:pt x="76" y="177"/>
                  </a:cubicBezTo>
                  <a:cubicBezTo>
                    <a:pt x="38" y="177"/>
                    <a:pt x="8" y="169"/>
                    <a:pt x="8" y="160"/>
                  </a:cubicBezTo>
                  <a:cubicBezTo>
                    <a:pt x="8" y="138"/>
                    <a:pt x="8" y="138"/>
                    <a:pt x="8" y="138"/>
                  </a:cubicBezTo>
                  <a:cubicBezTo>
                    <a:pt x="21" y="146"/>
                    <a:pt x="46" y="151"/>
                    <a:pt x="76" y="151"/>
                  </a:cubicBezTo>
                  <a:cubicBezTo>
                    <a:pt x="105" y="151"/>
                    <a:pt x="130" y="146"/>
                    <a:pt x="143" y="138"/>
                  </a:cubicBezTo>
                  <a:lnTo>
                    <a:pt x="143" y="160"/>
                  </a:lnTo>
                  <a:close/>
                  <a:moveTo>
                    <a:pt x="76" y="143"/>
                  </a:moveTo>
                  <a:cubicBezTo>
                    <a:pt x="38" y="143"/>
                    <a:pt x="8" y="135"/>
                    <a:pt x="8" y="126"/>
                  </a:cubicBezTo>
                  <a:cubicBezTo>
                    <a:pt x="8" y="125"/>
                    <a:pt x="9" y="123"/>
                    <a:pt x="10" y="122"/>
                  </a:cubicBezTo>
                  <a:cubicBezTo>
                    <a:pt x="23" y="130"/>
                    <a:pt x="48" y="135"/>
                    <a:pt x="76" y="135"/>
                  </a:cubicBezTo>
                  <a:cubicBezTo>
                    <a:pt x="103" y="135"/>
                    <a:pt x="128" y="130"/>
                    <a:pt x="141" y="122"/>
                  </a:cubicBezTo>
                  <a:cubicBezTo>
                    <a:pt x="142" y="123"/>
                    <a:pt x="143" y="125"/>
                    <a:pt x="143" y="126"/>
                  </a:cubicBezTo>
                  <a:cubicBezTo>
                    <a:pt x="143" y="135"/>
                    <a:pt x="113" y="143"/>
                    <a:pt x="76" y="143"/>
                  </a:cubicBezTo>
                  <a:close/>
                  <a:moveTo>
                    <a:pt x="143" y="109"/>
                  </a:moveTo>
                  <a:cubicBezTo>
                    <a:pt x="143" y="119"/>
                    <a:pt x="113" y="126"/>
                    <a:pt x="76" y="126"/>
                  </a:cubicBezTo>
                  <a:cubicBezTo>
                    <a:pt x="38" y="126"/>
                    <a:pt x="8" y="119"/>
                    <a:pt x="8" y="109"/>
                  </a:cubicBezTo>
                  <a:cubicBezTo>
                    <a:pt x="8" y="87"/>
                    <a:pt x="8" y="87"/>
                    <a:pt x="8" y="87"/>
                  </a:cubicBezTo>
                  <a:cubicBezTo>
                    <a:pt x="21" y="95"/>
                    <a:pt x="46" y="101"/>
                    <a:pt x="76" y="101"/>
                  </a:cubicBezTo>
                  <a:cubicBezTo>
                    <a:pt x="105" y="101"/>
                    <a:pt x="130" y="95"/>
                    <a:pt x="143" y="87"/>
                  </a:cubicBezTo>
                  <a:lnTo>
                    <a:pt x="143" y="109"/>
                  </a:lnTo>
                  <a:close/>
                  <a:moveTo>
                    <a:pt x="76" y="92"/>
                  </a:moveTo>
                  <a:cubicBezTo>
                    <a:pt x="38" y="92"/>
                    <a:pt x="8" y="85"/>
                    <a:pt x="8" y="75"/>
                  </a:cubicBezTo>
                  <a:cubicBezTo>
                    <a:pt x="8" y="74"/>
                    <a:pt x="9" y="73"/>
                    <a:pt x="10" y="71"/>
                  </a:cubicBezTo>
                  <a:cubicBezTo>
                    <a:pt x="23" y="79"/>
                    <a:pt x="48" y="84"/>
                    <a:pt x="76" y="84"/>
                  </a:cubicBezTo>
                  <a:cubicBezTo>
                    <a:pt x="103" y="84"/>
                    <a:pt x="128" y="79"/>
                    <a:pt x="141" y="71"/>
                  </a:cubicBezTo>
                  <a:cubicBezTo>
                    <a:pt x="142" y="73"/>
                    <a:pt x="143" y="74"/>
                    <a:pt x="143" y="75"/>
                  </a:cubicBezTo>
                  <a:cubicBezTo>
                    <a:pt x="143" y="85"/>
                    <a:pt x="113" y="92"/>
                    <a:pt x="76" y="92"/>
                  </a:cubicBezTo>
                  <a:close/>
                  <a:moveTo>
                    <a:pt x="143" y="59"/>
                  </a:moveTo>
                  <a:cubicBezTo>
                    <a:pt x="143" y="68"/>
                    <a:pt x="113" y="75"/>
                    <a:pt x="76" y="75"/>
                  </a:cubicBezTo>
                  <a:cubicBezTo>
                    <a:pt x="38" y="75"/>
                    <a:pt x="8" y="68"/>
                    <a:pt x="8" y="59"/>
                  </a:cubicBezTo>
                  <a:cubicBezTo>
                    <a:pt x="8" y="36"/>
                    <a:pt x="8" y="36"/>
                    <a:pt x="8" y="36"/>
                  </a:cubicBezTo>
                  <a:cubicBezTo>
                    <a:pt x="21" y="45"/>
                    <a:pt x="46" y="50"/>
                    <a:pt x="76" y="50"/>
                  </a:cubicBezTo>
                  <a:cubicBezTo>
                    <a:pt x="105" y="50"/>
                    <a:pt x="130" y="45"/>
                    <a:pt x="143" y="36"/>
                  </a:cubicBezTo>
                  <a:lnTo>
                    <a:pt x="143" y="59"/>
                  </a:lnTo>
                  <a:close/>
                  <a:moveTo>
                    <a:pt x="76" y="42"/>
                  </a:moveTo>
                  <a:cubicBezTo>
                    <a:pt x="38" y="42"/>
                    <a:pt x="8" y="34"/>
                    <a:pt x="8" y="25"/>
                  </a:cubicBezTo>
                  <a:cubicBezTo>
                    <a:pt x="8" y="16"/>
                    <a:pt x="38" y="8"/>
                    <a:pt x="76" y="8"/>
                  </a:cubicBezTo>
                  <a:cubicBezTo>
                    <a:pt x="113" y="8"/>
                    <a:pt x="143" y="16"/>
                    <a:pt x="143" y="25"/>
                  </a:cubicBezTo>
                  <a:cubicBezTo>
                    <a:pt x="143" y="34"/>
                    <a:pt x="113" y="42"/>
                    <a:pt x="76" y="42"/>
                  </a:cubicBezTo>
                  <a:close/>
                </a:path>
              </a:pathLst>
            </a:custGeom>
            <a:solidFill>
              <a:srgbClr val="FFFFFF"/>
            </a:solidFill>
            <a:ln>
              <a:noFill/>
            </a:ln>
          </p:spPr>
          <p:txBody>
            <a:bodyPr vert="horz" wrap="square" lIns="114300" tIns="57150" rIns="114300" bIns="57150" numCol="1" anchor="t" anchorCtr="0" compatLnSpc="1">
              <a:prstTxWarp prst="textNoShape">
                <a:avLst/>
              </a:prstTxWarp>
            </a:bodyPr>
            <a:lstStyle/>
            <a:p>
              <a:endParaRPr lang="en-US" sz="2250" dirty="0"/>
            </a:p>
          </p:txBody>
        </p:sp>
      </p:grpSp>
      <p:grpSp>
        <p:nvGrpSpPr>
          <p:cNvPr id="45" name="Group 44">
            <a:extLst>
              <a:ext uri="{FF2B5EF4-FFF2-40B4-BE49-F238E27FC236}">
                <a16:creationId xmlns:a16="http://schemas.microsoft.com/office/drawing/2014/main" id="{EB2F0433-E14B-4243-A73D-B167D86934BF}"/>
              </a:ext>
            </a:extLst>
          </p:cNvPr>
          <p:cNvGrpSpPr/>
          <p:nvPr/>
        </p:nvGrpSpPr>
        <p:grpSpPr>
          <a:xfrm>
            <a:off x="3027163" y="5094020"/>
            <a:ext cx="8268368" cy="1836593"/>
            <a:chOff x="1557879" y="3020424"/>
            <a:chExt cx="5122385" cy="1101956"/>
          </a:xfrm>
        </p:grpSpPr>
        <p:sp>
          <p:nvSpPr>
            <p:cNvPr id="40" name="TextBox 39">
              <a:extLst>
                <a:ext uri="{FF2B5EF4-FFF2-40B4-BE49-F238E27FC236}">
                  <a16:creationId xmlns:a16="http://schemas.microsoft.com/office/drawing/2014/main" id="{50326C85-F829-CA48-8A0B-1CD3525BB52E}"/>
                </a:ext>
              </a:extLst>
            </p:cNvPr>
            <p:cNvSpPr txBox="1"/>
            <p:nvPr/>
          </p:nvSpPr>
          <p:spPr>
            <a:xfrm>
              <a:off x="1572126" y="3020424"/>
              <a:ext cx="698338" cy="301660"/>
            </a:xfrm>
            <a:prstGeom prst="rect">
              <a:avLst/>
            </a:prstGeom>
            <a:noFill/>
          </p:spPr>
          <p:txBody>
            <a:bodyPr wrap="none" rtlCol="0">
              <a:spAutoFit/>
            </a:bodyPr>
            <a:lstStyle/>
            <a:p>
              <a:pPr algn="l"/>
              <a:r>
                <a:rPr lang="en-US" sz="2667" b="1" dirty="0">
                  <a:solidFill>
                    <a:schemeClr val="accent1"/>
                  </a:solidFill>
                  <a:latin typeface="Amazon Ember Heavy" panose="020B0603020204020204" pitchFamily="34" charset="0"/>
                  <a:ea typeface="Amazon Ember Heavy" panose="020B0603020204020204" pitchFamily="34" charset="0"/>
                  <a:cs typeface="Amazon Ember Heavy" panose="020B0603020204020204" pitchFamily="34" charset="0"/>
                </a:rPr>
                <a:t>DATA</a:t>
              </a:r>
            </a:p>
          </p:txBody>
        </p:sp>
        <p:sp>
          <p:nvSpPr>
            <p:cNvPr id="43" name="Rectangle 42">
              <a:extLst>
                <a:ext uri="{FF2B5EF4-FFF2-40B4-BE49-F238E27FC236}">
                  <a16:creationId xmlns:a16="http://schemas.microsoft.com/office/drawing/2014/main" id="{EBAE4504-15DF-5A47-962A-2FF4E335F6C9}"/>
                </a:ext>
              </a:extLst>
            </p:cNvPr>
            <p:cNvSpPr/>
            <p:nvPr/>
          </p:nvSpPr>
          <p:spPr>
            <a:xfrm>
              <a:off x="1557879" y="3328201"/>
              <a:ext cx="5122385" cy="794179"/>
            </a:xfrm>
            <a:prstGeom prst="rect">
              <a:avLst/>
            </a:prstGeom>
          </p:spPr>
          <p:txBody>
            <a:bodyPr wrap="square">
              <a:spAutoFit/>
            </a:bodyPr>
            <a:lstStyle/>
            <a:p>
              <a:pPr marL="476260" indent="-476260" defTabSz="762015">
                <a:buClr>
                  <a:srgbClr val="595A5D"/>
                </a:buClr>
                <a:buSzPct val="100000"/>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Collection of ID-ed pictures of audience attendees</a:t>
              </a:r>
            </a:p>
            <a:p>
              <a:pPr marL="476260" indent="-476260" algn="l" defTabSz="762015">
                <a:buClr>
                  <a:srgbClr val="595A5D"/>
                </a:buClr>
                <a:buSzPct val="100000"/>
                <a:buFont typeface="Arial" panose="020B0604020202020204" pitchFamily="34" charset="0"/>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Real time video streaming (pre-recorded for testing purposes and real time during workshop delivery).</a:t>
              </a:r>
            </a:p>
          </p:txBody>
        </p:sp>
      </p:grpSp>
      <p:sp>
        <p:nvSpPr>
          <p:cNvPr id="44" name="Rectangle 43">
            <a:extLst>
              <a:ext uri="{FF2B5EF4-FFF2-40B4-BE49-F238E27FC236}">
                <a16:creationId xmlns:a16="http://schemas.microsoft.com/office/drawing/2014/main" id="{539FDEEE-6623-4C4C-980D-6D2D793B4473}"/>
              </a:ext>
            </a:extLst>
          </p:cNvPr>
          <p:cNvSpPr/>
          <p:nvPr/>
        </p:nvSpPr>
        <p:spPr>
          <a:xfrm>
            <a:off x="3027164" y="8301572"/>
            <a:ext cx="7938573" cy="2144498"/>
          </a:xfrm>
          <a:prstGeom prst="rect">
            <a:avLst/>
          </a:prstGeom>
        </p:spPr>
        <p:txBody>
          <a:bodyPr wrap="square">
            <a:spAutoFit/>
          </a:bodyPr>
          <a:lstStyle/>
          <a:p>
            <a:pPr algn="l" defTabSz="1016020"/>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 API service Rekognition, real time population heat mapping, sentiment analysis, and definition of engagement metrics based on linear algebra treatment of focus point, camera and tracked individuals.</a:t>
            </a:r>
          </a:p>
        </p:txBody>
      </p:sp>
      <p:sp>
        <p:nvSpPr>
          <p:cNvPr id="48" name="TextBox 47">
            <a:extLst>
              <a:ext uri="{FF2B5EF4-FFF2-40B4-BE49-F238E27FC236}">
                <a16:creationId xmlns:a16="http://schemas.microsoft.com/office/drawing/2014/main" id="{E70F4DFF-F80D-DD45-9A15-02BCB2FDC090}"/>
              </a:ext>
            </a:extLst>
          </p:cNvPr>
          <p:cNvSpPr txBox="1"/>
          <p:nvPr/>
        </p:nvSpPr>
        <p:spPr>
          <a:xfrm>
            <a:off x="12819533" y="2365194"/>
            <a:ext cx="2129109" cy="502766"/>
          </a:xfrm>
          <a:prstGeom prst="rect">
            <a:avLst/>
          </a:prstGeom>
          <a:noFill/>
        </p:spPr>
        <p:txBody>
          <a:bodyPr wrap="none" rtlCol="0">
            <a:spAutoFit/>
          </a:bodyPr>
          <a:lstStyle/>
          <a:p>
            <a:pPr algn="l"/>
            <a:r>
              <a:rPr lang="en-US" sz="2667" b="1" dirty="0">
                <a:solidFill>
                  <a:schemeClr val="accent2"/>
                </a:solidFill>
                <a:latin typeface="Amazon Ember Heavy" panose="020B0603020204020204" pitchFamily="34" charset="0"/>
                <a:ea typeface="Amazon Ember Heavy" panose="020B0603020204020204" pitchFamily="34" charset="0"/>
                <a:cs typeface="Amazon Ember Heavy" panose="020B0603020204020204" pitchFamily="34" charset="0"/>
              </a:rPr>
              <a:t>OUTCOMES</a:t>
            </a:r>
          </a:p>
        </p:txBody>
      </p:sp>
      <p:sp>
        <p:nvSpPr>
          <p:cNvPr id="50" name="Rectangle 49">
            <a:extLst>
              <a:ext uri="{FF2B5EF4-FFF2-40B4-BE49-F238E27FC236}">
                <a16:creationId xmlns:a16="http://schemas.microsoft.com/office/drawing/2014/main" id="{69245DD5-311E-BB45-85E3-7AAD66CA2C88}"/>
              </a:ext>
            </a:extLst>
          </p:cNvPr>
          <p:cNvSpPr/>
          <p:nvPr/>
        </p:nvSpPr>
        <p:spPr>
          <a:xfrm>
            <a:off x="12819531" y="2887497"/>
            <a:ext cx="10619588" cy="2554930"/>
          </a:xfrm>
          <a:prstGeom prst="rect">
            <a:avLst/>
          </a:prstGeom>
        </p:spPr>
        <p:txBody>
          <a:bodyPr wrap="square">
            <a:spAutoFit/>
          </a:bodyPr>
          <a:lstStyle/>
          <a:p>
            <a:pPr marL="296339" indent="-296339" algn="l" defTabSz="1016020">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Key audience metrics such as engagement and enthusiasm were used to distribute fun awards during the workshop and demonstrate AI capabilities to key clients.</a:t>
            </a:r>
          </a:p>
          <a:p>
            <a:pPr marL="296339" indent="-296339" defTabSz="1016020">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End-to-end analysis of workshop audience in real time</a:t>
            </a:r>
          </a:p>
          <a:p>
            <a:pPr marL="285756" indent="-285756" defTabSz="762015">
              <a:buClr>
                <a:srgbClr val="595A5D"/>
              </a:buClr>
              <a:buSzPct val="100000"/>
              <a:buFont typeface="Arial"/>
              <a:buChar char="•"/>
            </a:pPr>
            <a:r>
              <a:rPr lang="en-US" altLang="en-US" sz="2667"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 test simulations, provided real time tracking and analysis of audience both at individual and group levels.</a:t>
            </a:r>
          </a:p>
        </p:txBody>
      </p:sp>
      <p:sp>
        <p:nvSpPr>
          <p:cNvPr id="52" name="Rectangle 51">
            <a:extLst>
              <a:ext uri="{FF2B5EF4-FFF2-40B4-BE49-F238E27FC236}">
                <a16:creationId xmlns:a16="http://schemas.microsoft.com/office/drawing/2014/main" id="{6F6EA240-CF03-0548-8BE1-FF54310F28D9}"/>
              </a:ext>
            </a:extLst>
          </p:cNvPr>
          <p:cNvSpPr/>
          <p:nvPr/>
        </p:nvSpPr>
        <p:spPr>
          <a:xfrm>
            <a:off x="12980015" y="6044389"/>
            <a:ext cx="10271947" cy="4467655"/>
          </a:xfrm>
          <a:prstGeom prst="rect">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endParaRPr lang="en-US" altLang="en-US" sz="2667"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72" name="Group 71">
            <a:extLst>
              <a:ext uri="{FF2B5EF4-FFF2-40B4-BE49-F238E27FC236}">
                <a16:creationId xmlns:a16="http://schemas.microsoft.com/office/drawing/2014/main" id="{C46FA7A8-4F5A-5B4C-99A1-D8359F716ACF}"/>
              </a:ext>
            </a:extLst>
          </p:cNvPr>
          <p:cNvGrpSpPr/>
          <p:nvPr/>
        </p:nvGrpSpPr>
        <p:grpSpPr>
          <a:xfrm>
            <a:off x="11299430" y="2198702"/>
            <a:ext cx="914400" cy="914400"/>
            <a:chOff x="6136379" y="2411182"/>
            <a:chExt cx="548640" cy="548640"/>
          </a:xfrm>
        </p:grpSpPr>
        <p:sp>
          <p:nvSpPr>
            <p:cNvPr id="47" name="Oval 46">
              <a:extLst>
                <a:ext uri="{FF2B5EF4-FFF2-40B4-BE49-F238E27FC236}">
                  <a16:creationId xmlns:a16="http://schemas.microsoft.com/office/drawing/2014/main" id="{A22F0115-AB66-1F4E-BEED-21C2C8CF7F62}"/>
                </a:ext>
              </a:extLst>
            </p:cNvPr>
            <p:cNvSpPr>
              <a:spLocks noChangeAspect="1"/>
            </p:cNvSpPr>
            <p:nvPr/>
          </p:nvSpPr>
          <p:spPr>
            <a:xfrm>
              <a:off x="6136379" y="2411182"/>
              <a:ext cx="548640" cy="54864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333"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reeform 31">
              <a:extLst>
                <a:ext uri="{FF2B5EF4-FFF2-40B4-BE49-F238E27FC236}">
                  <a16:creationId xmlns:a16="http://schemas.microsoft.com/office/drawing/2014/main" id="{AB0EFFBC-48B5-414E-864B-16DD6C952A33}"/>
                </a:ext>
              </a:extLst>
            </p:cNvPr>
            <p:cNvSpPr>
              <a:spLocks/>
            </p:cNvSpPr>
            <p:nvPr/>
          </p:nvSpPr>
          <p:spPr bwMode="auto">
            <a:xfrm>
              <a:off x="6372388" y="2695174"/>
              <a:ext cx="47382" cy="75646"/>
            </a:xfrm>
            <a:custGeom>
              <a:avLst/>
              <a:gdLst>
                <a:gd name="T0" fmla="*/ 0 w 536"/>
                <a:gd name="T1" fmla="*/ 864 h 864"/>
                <a:gd name="T2" fmla="*/ 0 w 536"/>
                <a:gd name="T3" fmla="*/ 864 h 864"/>
                <a:gd name="T4" fmla="*/ 536 w 536"/>
                <a:gd name="T5" fmla="*/ 864 h 864"/>
                <a:gd name="T6" fmla="*/ 536 w 536"/>
                <a:gd name="T7" fmla="*/ 0 h 864"/>
                <a:gd name="T8" fmla="*/ 0 w 536"/>
                <a:gd name="T9" fmla="*/ 0 h 864"/>
                <a:gd name="T10" fmla="*/ 0 w 536"/>
                <a:gd name="T11" fmla="*/ 864 h 864"/>
              </a:gdLst>
              <a:ahLst/>
              <a:cxnLst>
                <a:cxn ang="0">
                  <a:pos x="T0" y="T1"/>
                </a:cxn>
                <a:cxn ang="0">
                  <a:pos x="T2" y="T3"/>
                </a:cxn>
                <a:cxn ang="0">
                  <a:pos x="T4" y="T5"/>
                </a:cxn>
                <a:cxn ang="0">
                  <a:pos x="T6" y="T7"/>
                </a:cxn>
                <a:cxn ang="0">
                  <a:pos x="T8" y="T9"/>
                </a:cxn>
                <a:cxn ang="0">
                  <a:pos x="T10" y="T11"/>
                </a:cxn>
              </a:cxnLst>
              <a:rect l="0" t="0" r="r" b="b"/>
              <a:pathLst>
                <a:path w="536" h="864">
                  <a:moveTo>
                    <a:pt x="0" y="864"/>
                  </a:moveTo>
                  <a:lnTo>
                    <a:pt x="0" y="864"/>
                  </a:lnTo>
                  <a:lnTo>
                    <a:pt x="536" y="864"/>
                  </a:lnTo>
                  <a:lnTo>
                    <a:pt x="536" y="0"/>
                  </a:lnTo>
                  <a:lnTo>
                    <a:pt x="0" y="0"/>
                  </a:lnTo>
                  <a:lnTo>
                    <a:pt x="0" y="864"/>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4" name="Freeform 32">
              <a:extLst>
                <a:ext uri="{FF2B5EF4-FFF2-40B4-BE49-F238E27FC236}">
                  <a16:creationId xmlns:a16="http://schemas.microsoft.com/office/drawing/2014/main" id="{F79C99E6-72A9-BF4B-9553-47DA9744AFCF}"/>
                </a:ext>
              </a:extLst>
            </p:cNvPr>
            <p:cNvSpPr>
              <a:spLocks/>
            </p:cNvSpPr>
            <p:nvPr/>
          </p:nvSpPr>
          <p:spPr bwMode="auto">
            <a:xfrm>
              <a:off x="6314199" y="2733413"/>
              <a:ext cx="47382" cy="37407"/>
            </a:xfrm>
            <a:custGeom>
              <a:avLst/>
              <a:gdLst>
                <a:gd name="T0" fmla="*/ 0 w 536"/>
                <a:gd name="T1" fmla="*/ 432 h 432"/>
                <a:gd name="T2" fmla="*/ 0 w 536"/>
                <a:gd name="T3" fmla="*/ 432 h 432"/>
                <a:gd name="T4" fmla="*/ 536 w 536"/>
                <a:gd name="T5" fmla="*/ 432 h 432"/>
                <a:gd name="T6" fmla="*/ 536 w 536"/>
                <a:gd name="T7" fmla="*/ 0 h 432"/>
                <a:gd name="T8" fmla="*/ 0 w 536"/>
                <a:gd name="T9" fmla="*/ 0 h 432"/>
                <a:gd name="T10" fmla="*/ 0 w 536"/>
                <a:gd name="T11" fmla="*/ 432 h 432"/>
              </a:gdLst>
              <a:ahLst/>
              <a:cxnLst>
                <a:cxn ang="0">
                  <a:pos x="T0" y="T1"/>
                </a:cxn>
                <a:cxn ang="0">
                  <a:pos x="T2" y="T3"/>
                </a:cxn>
                <a:cxn ang="0">
                  <a:pos x="T4" y="T5"/>
                </a:cxn>
                <a:cxn ang="0">
                  <a:pos x="T6" y="T7"/>
                </a:cxn>
                <a:cxn ang="0">
                  <a:pos x="T8" y="T9"/>
                </a:cxn>
                <a:cxn ang="0">
                  <a:pos x="T10" y="T11"/>
                </a:cxn>
              </a:cxnLst>
              <a:rect l="0" t="0" r="r" b="b"/>
              <a:pathLst>
                <a:path w="536" h="432">
                  <a:moveTo>
                    <a:pt x="0" y="432"/>
                  </a:moveTo>
                  <a:lnTo>
                    <a:pt x="0" y="432"/>
                  </a:lnTo>
                  <a:lnTo>
                    <a:pt x="536" y="432"/>
                  </a:lnTo>
                  <a:lnTo>
                    <a:pt x="536" y="0"/>
                  </a:lnTo>
                  <a:lnTo>
                    <a:pt x="0" y="0"/>
                  </a:lnTo>
                  <a:lnTo>
                    <a:pt x="0" y="432"/>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5" name="Freeform 33">
              <a:extLst>
                <a:ext uri="{FF2B5EF4-FFF2-40B4-BE49-F238E27FC236}">
                  <a16:creationId xmlns:a16="http://schemas.microsoft.com/office/drawing/2014/main" id="{0ADE3DEA-059B-1D48-9EB8-81EF464D7B4B}"/>
                </a:ext>
              </a:extLst>
            </p:cNvPr>
            <p:cNvSpPr>
              <a:spLocks/>
            </p:cNvSpPr>
            <p:nvPr/>
          </p:nvSpPr>
          <p:spPr bwMode="auto">
            <a:xfrm>
              <a:off x="6313368" y="2587940"/>
              <a:ext cx="120534" cy="118872"/>
            </a:xfrm>
            <a:custGeom>
              <a:avLst/>
              <a:gdLst>
                <a:gd name="T0" fmla="*/ 1368 w 1368"/>
                <a:gd name="T1" fmla="*/ 0 h 1353"/>
                <a:gd name="T2" fmla="*/ 1368 w 1368"/>
                <a:gd name="T3" fmla="*/ 0 h 1353"/>
                <a:gd name="T4" fmla="*/ 851 w 1368"/>
                <a:gd name="T5" fmla="*/ 0 h 1353"/>
                <a:gd name="T6" fmla="*/ 982 w 1368"/>
                <a:gd name="T7" fmla="*/ 133 h 1353"/>
                <a:gd name="T8" fmla="*/ 12 w 1368"/>
                <a:gd name="T9" fmla="*/ 1286 h 1353"/>
                <a:gd name="T10" fmla="*/ 11 w 1368"/>
                <a:gd name="T11" fmla="*/ 1335 h 1353"/>
                <a:gd name="T12" fmla="*/ 65 w 1368"/>
                <a:gd name="T13" fmla="*/ 1340 h 1353"/>
                <a:gd name="T14" fmla="*/ 1236 w 1368"/>
                <a:gd name="T15" fmla="*/ 389 h 1353"/>
                <a:gd name="T16" fmla="*/ 1368 w 1368"/>
                <a:gd name="T17" fmla="*/ 521 h 1353"/>
                <a:gd name="T18" fmla="*/ 1368 w 1368"/>
                <a:gd name="T19" fmla="*/ 0 h 1353"/>
                <a:gd name="T20" fmla="*/ 1368 w 1368"/>
                <a:gd name="T21" fmla="*/ 0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8" h="1353">
                  <a:moveTo>
                    <a:pt x="1368" y="0"/>
                  </a:moveTo>
                  <a:lnTo>
                    <a:pt x="1368" y="0"/>
                  </a:lnTo>
                  <a:lnTo>
                    <a:pt x="851" y="0"/>
                  </a:lnTo>
                  <a:lnTo>
                    <a:pt x="982" y="133"/>
                  </a:lnTo>
                  <a:lnTo>
                    <a:pt x="12" y="1286"/>
                  </a:lnTo>
                  <a:cubicBezTo>
                    <a:pt x="0" y="1300"/>
                    <a:pt x="0" y="1320"/>
                    <a:pt x="11" y="1335"/>
                  </a:cubicBezTo>
                  <a:cubicBezTo>
                    <a:pt x="25" y="1351"/>
                    <a:pt x="48" y="1353"/>
                    <a:pt x="65" y="1340"/>
                  </a:cubicBezTo>
                  <a:lnTo>
                    <a:pt x="1236" y="389"/>
                  </a:lnTo>
                  <a:lnTo>
                    <a:pt x="1368" y="521"/>
                  </a:lnTo>
                  <a:lnTo>
                    <a:pt x="1368" y="0"/>
                  </a:lnTo>
                  <a:lnTo>
                    <a:pt x="1368" y="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sp>
          <p:nvSpPr>
            <p:cNvPr id="56" name="Freeform 34">
              <a:extLst>
                <a:ext uri="{FF2B5EF4-FFF2-40B4-BE49-F238E27FC236}">
                  <a16:creationId xmlns:a16="http://schemas.microsoft.com/office/drawing/2014/main" id="{F4B67E27-A264-F54B-899F-69055CB4FF37}"/>
                </a:ext>
              </a:extLst>
            </p:cNvPr>
            <p:cNvSpPr>
              <a:spLocks/>
            </p:cNvSpPr>
            <p:nvPr/>
          </p:nvSpPr>
          <p:spPr bwMode="auto">
            <a:xfrm>
              <a:off x="6430577" y="2657767"/>
              <a:ext cx="47382" cy="113053"/>
            </a:xfrm>
            <a:custGeom>
              <a:avLst/>
              <a:gdLst>
                <a:gd name="T0" fmla="*/ 0 w 536"/>
                <a:gd name="T1" fmla="*/ 1290 h 1290"/>
                <a:gd name="T2" fmla="*/ 0 w 536"/>
                <a:gd name="T3" fmla="*/ 1290 h 1290"/>
                <a:gd name="T4" fmla="*/ 536 w 536"/>
                <a:gd name="T5" fmla="*/ 1290 h 1290"/>
                <a:gd name="T6" fmla="*/ 536 w 536"/>
                <a:gd name="T7" fmla="*/ 0 h 1290"/>
                <a:gd name="T8" fmla="*/ 0 w 536"/>
                <a:gd name="T9" fmla="*/ 0 h 1290"/>
                <a:gd name="T10" fmla="*/ 0 w 536"/>
                <a:gd name="T11" fmla="*/ 1290 h 1290"/>
              </a:gdLst>
              <a:ahLst/>
              <a:cxnLst>
                <a:cxn ang="0">
                  <a:pos x="T0" y="T1"/>
                </a:cxn>
                <a:cxn ang="0">
                  <a:pos x="T2" y="T3"/>
                </a:cxn>
                <a:cxn ang="0">
                  <a:pos x="T4" y="T5"/>
                </a:cxn>
                <a:cxn ang="0">
                  <a:pos x="T6" y="T7"/>
                </a:cxn>
                <a:cxn ang="0">
                  <a:pos x="T8" y="T9"/>
                </a:cxn>
                <a:cxn ang="0">
                  <a:pos x="T10" y="T11"/>
                </a:cxn>
              </a:cxnLst>
              <a:rect l="0" t="0" r="r" b="b"/>
              <a:pathLst>
                <a:path w="536" h="1290">
                  <a:moveTo>
                    <a:pt x="0" y="1290"/>
                  </a:moveTo>
                  <a:lnTo>
                    <a:pt x="0" y="1290"/>
                  </a:lnTo>
                  <a:lnTo>
                    <a:pt x="536" y="1290"/>
                  </a:lnTo>
                  <a:lnTo>
                    <a:pt x="536" y="0"/>
                  </a:lnTo>
                  <a:lnTo>
                    <a:pt x="0" y="0"/>
                  </a:lnTo>
                  <a:lnTo>
                    <a:pt x="0" y="1290"/>
                  </a:lnTo>
                  <a:close/>
                </a:path>
              </a:pathLst>
            </a:custGeom>
            <a:noFill/>
            <a:ln w="12700" cap="rnd">
              <a:solidFill>
                <a:srgbClr val="FFFFFF"/>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203200" tIns="101600" rIns="203200" bIns="101600" numCol="1" anchor="t" anchorCtr="0" compatLnSpc="1">
              <a:prstTxWarp prst="textNoShape">
                <a:avLst/>
              </a:prstTxWarp>
            </a:bodyPr>
            <a:lstStyle/>
            <a:p>
              <a:endParaRPr lang="en-US" sz="5333">
                <a:solidFill>
                  <a:schemeClr val="accent2"/>
                </a:solidFill>
              </a:endParaRPr>
            </a:p>
          </p:txBody>
        </p:sp>
      </p:grpSp>
      <p:pic>
        <p:nvPicPr>
          <p:cNvPr id="6" name="Picture 5">
            <a:extLst>
              <a:ext uri="{FF2B5EF4-FFF2-40B4-BE49-F238E27FC236}">
                <a16:creationId xmlns:a16="http://schemas.microsoft.com/office/drawing/2014/main" id="{1F8E8FA6-9A87-AA4D-8CA0-4432071A90E8}"/>
              </a:ext>
            </a:extLst>
          </p:cNvPr>
          <p:cNvPicPr>
            <a:picLocks noChangeAspect="1"/>
          </p:cNvPicPr>
          <p:nvPr/>
        </p:nvPicPr>
        <p:blipFill>
          <a:blip r:embed="rId2"/>
          <a:stretch>
            <a:fillRect/>
          </a:stretch>
        </p:blipFill>
        <p:spPr>
          <a:xfrm>
            <a:off x="13271585" y="6272463"/>
            <a:ext cx="9748790" cy="4005317"/>
          </a:xfrm>
          <a:prstGeom prst="rect">
            <a:avLst/>
          </a:prstGeom>
        </p:spPr>
      </p:pic>
    </p:spTree>
    <p:extLst>
      <p:ext uri="{BB962C8B-B14F-4D97-AF65-F5344CB8AC3E}">
        <p14:creationId xmlns:p14="http://schemas.microsoft.com/office/powerpoint/2010/main" val="1237420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fish.jpg" descr="fish.jpg"/>
          <p:cNvPicPr>
            <a:picLocks noChangeAspect="1"/>
          </p:cNvPicPr>
          <p:nvPr/>
        </p:nvPicPr>
        <p:blipFill>
          <a:blip r:embed="rId2"/>
          <a:stretch>
            <a:fillRect/>
          </a:stretch>
        </p:blipFill>
        <p:spPr>
          <a:xfrm>
            <a:off x="3585246" y="1193160"/>
            <a:ext cx="3636539" cy="1827593"/>
          </a:xfrm>
          <a:prstGeom prst="rect">
            <a:avLst/>
          </a:prstGeom>
          <a:ln w="12700">
            <a:miter lim="400000"/>
          </a:ln>
        </p:spPr>
      </p:pic>
      <p:pic>
        <p:nvPicPr>
          <p:cNvPr id="205" name="bat.jpg" descr="bat.jpg"/>
          <p:cNvPicPr>
            <a:picLocks noChangeAspect="1"/>
          </p:cNvPicPr>
          <p:nvPr/>
        </p:nvPicPr>
        <p:blipFill>
          <a:blip r:embed="rId3"/>
          <a:stretch>
            <a:fillRect/>
          </a:stretch>
        </p:blipFill>
        <p:spPr>
          <a:xfrm>
            <a:off x="9320912" y="3802726"/>
            <a:ext cx="1697587" cy="2157349"/>
          </a:xfrm>
          <a:prstGeom prst="rect">
            <a:avLst/>
          </a:prstGeom>
          <a:ln w="12700">
            <a:miter lim="400000"/>
          </a:ln>
        </p:spPr>
      </p:pic>
      <p:pic>
        <p:nvPicPr>
          <p:cNvPr id="206" name="mouse.jpg" descr="mouse.jpg"/>
          <p:cNvPicPr>
            <a:picLocks noChangeAspect="1"/>
          </p:cNvPicPr>
          <p:nvPr/>
        </p:nvPicPr>
        <p:blipFill>
          <a:blip r:embed="rId4"/>
          <a:stretch>
            <a:fillRect/>
          </a:stretch>
        </p:blipFill>
        <p:spPr>
          <a:xfrm>
            <a:off x="8959911" y="1258594"/>
            <a:ext cx="2419590" cy="1696725"/>
          </a:xfrm>
          <a:prstGeom prst="rect">
            <a:avLst/>
          </a:prstGeom>
          <a:ln w="12700">
            <a:miter lim="400000"/>
          </a:ln>
        </p:spPr>
      </p:pic>
      <p:pic>
        <p:nvPicPr>
          <p:cNvPr id="207" name="finch.jpg" descr="finch.jpg"/>
          <p:cNvPicPr>
            <a:picLocks noChangeAspect="1"/>
          </p:cNvPicPr>
          <p:nvPr/>
        </p:nvPicPr>
        <p:blipFill>
          <a:blip r:embed="rId5"/>
          <a:stretch>
            <a:fillRect/>
          </a:stretch>
        </p:blipFill>
        <p:spPr>
          <a:xfrm>
            <a:off x="9320912" y="6613758"/>
            <a:ext cx="1697587" cy="1505925"/>
          </a:xfrm>
          <a:prstGeom prst="rect">
            <a:avLst/>
          </a:prstGeom>
          <a:ln w="12700">
            <a:miter lim="400000"/>
          </a:ln>
        </p:spPr>
      </p:pic>
      <p:sp>
        <p:nvSpPr>
          <p:cNvPr id="208" name="Electrosensory…"/>
          <p:cNvSpPr txBox="1"/>
          <p:nvPr/>
        </p:nvSpPr>
        <p:spPr>
          <a:xfrm>
            <a:off x="3346888" y="2883580"/>
            <a:ext cx="3077767" cy="810799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Electrosensory</a:t>
            </a:r>
          </a:p>
          <a:p>
            <a:pPr>
              <a:defRPr sz="1600" b="1">
                <a:solidFill>
                  <a:schemeClr val="accent2">
                    <a:satOff val="-13916"/>
                    <a:lumOff val="13989"/>
                  </a:schemeClr>
                </a:solidFill>
                <a:latin typeface="Helvetica"/>
                <a:ea typeface="Helvetica"/>
                <a:cs typeface="Helvetica"/>
                <a:sym typeface="Helvetica"/>
              </a:defRPr>
            </a:pPr>
            <a:r>
              <a:rPr sz="2250"/>
              <a:t>Curtis Bell</a:t>
            </a:r>
          </a:p>
          <a:p>
            <a:pPr>
              <a:defRPr sz="1600">
                <a:solidFill>
                  <a:schemeClr val="accent2">
                    <a:satOff val="-13916"/>
                    <a:lumOff val="13989"/>
                  </a:schemeClr>
                </a:solidFill>
                <a:latin typeface="Helvetica"/>
                <a:ea typeface="Helvetica"/>
                <a:cs typeface="Helvetica"/>
                <a:sym typeface="Helvetica"/>
              </a:defRPr>
            </a:pPr>
            <a:r>
              <a:rPr sz="2250"/>
              <a:t>Todd Leen</a:t>
            </a:r>
          </a:p>
          <a:p>
            <a:pPr>
              <a:defRPr sz="1600">
                <a:solidFill>
                  <a:schemeClr val="accent2">
                    <a:satOff val="-13916"/>
                    <a:lumOff val="13989"/>
                  </a:schemeClr>
                </a:solidFill>
                <a:latin typeface="Helvetica"/>
                <a:ea typeface="Helvetica"/>
                <a:cs typeface="Helvetica"/>
                <a:sym typeface="Helvetica"/>
              </a:defRPr>
            </a:pPr>
            <a:r>
              <a:rPr sz="2250"/>
              <a:t>Alan Williams</a:t>
            </a:r>
          </a:p>
          <a:p>
            <a:pPr>
              <a:defRPr sz="1600">
                <a:solidFill>
                  <a:schemeClr val="accent2">
                    <a:satOff val="-13916"/>
                    <a:lumOff val="13989"/>
                  </a:schemeClr>
                </a:solidFill>
                <a:latin typeface="Helvetica"/>
                <a:ea typeface="Helvetica"/>
                <a:cs typeface="Helvetica"/>
                <a:sym typeface="Helvetica"/>
              </a:defRPr>
            </a:pPr>
            <a:r>
              <a:rPr sz="2250"/>
              <a:t>Victor Han</a:t>
            </a:r>
          </a:p>
          <a:p>
            <a:pPr>
              <a:defRPr sz="1600">
                <a:solidFill>
                  <a:schemeClr val="accent2">
                    <a:satOff val="-13916"/>
                    <a:lumOff val="13989"/>
                  </a:schemeClr>
                </a:solidFill>
                <a:latin typeface="Helvetica"/>
                <a:ea typeface="Helvetica"/>
                <a:cs typeface="Helvetica"/>
                <a:sym typeface="Helvetica"/>
              </a:defRPr>
            </a:pPr>
            <a:r>
              <a:rPr sz="2250"/>
              <a:t>Claudia Mohr</a:t>
            </a:r>
          </a:p>
          <a:p>
            <a:pPr>
              <a:defRPr sz="1600">
                <a:solidFill>
                  <a:schemeClr val="accent2">
                    <a:satOff val="-13916"/>
                    <a:lumOff val="13989"/>
                  </a:schemeClr>
                </a:solidFill>
                <a:latin typeface="Helvetica"/>
                <a:ea typeface="Helvetica"/>
                <a:cs typeface="Helvetica"/>
                <a:sym typeface="Helvetica"/>
              </a:defRPr>
            </a:pPr>
            <a:r>
              <a:rPr sz="2250"/>
              <a:t>Jiamei Zhang</a:t>
            </a:r>
          </a:p>
          <a:p>
            <a:pPr>
              <a:defRPr sz="1600">
                <a:solidFill>
                  <a:schemeClr val="accent2">
                    <a:satOff val="-13916"/>
                    <a:lumOff val="13989"/>
                  </a:schemeClr>
                </a:solidFill>
                <a:latin typeface="Helvetica"/>
                <a:ea typeface="Helvetica"/>
                <a:cs typeface="Helvetica"/>
                <a:sym typeface="Helvetica"/>
              </a:defRPr>
            </a:pPr>
            <a:r>
              <a:rPr sz="2250"/>
              <a:t>Dan Iancu**</a:t>
            </a:r>
          </a:p>
          <a:p>
            <a:pPr>
              <a:defRPr sz="1600">
                <a:solidFill>
                  <a:schemeClr val="accent2">
                    <a:satOff val="-13916"/>
                    <a:lumOff val="13989"/>
                  </a:schemeClr>
                </a:solidFill>
                <a:latin typeface="Helvetica"/>
                <a:ea typeface="Helvetica"/>
                <a:cs typeface="Helvetica"/>
                <a:sym typeface="Helvetica"/>
              </a:defRPr>
            </a:pPr>
            <a:r>
              <a:rPr sz="2250"/>
              <a:t>Nathan Sawtell</a:t>
            </a:r>
          </a:p>
          <a:p>
            <a:pPr>
              <a:defRPr sz="1600" b="1">
                <a:solidFill>
                  <a:schemeClr val="accent3">
                    <a:hueOff val="-499813"/>
                    <a:satOff val="-5228"/>
                    <a:lumOff val="24899"/>
                  </a:schemeClr>
                </a:solidFill>
                <a:latin typeface="Helvetica"/>
                <a:ea typeface="Helvetica"/>
                <a:cs typeface="Helvetica"/>
                <a:sym typeface="Helvetica"/>
              </a:defRPr>
            </a:pPr>
            <a:r>
              <a:rPr sz="2250"/>
              <a:t>Gerardo Lafferriere</a:t>
            </a:r>
          </a:p>
          <a:p>
            <a:pPr>
              <a:defRPr sz="1600">
                <a:solidFill>
                  <a:schemeClr val="accent3">
                    <a:hueOff val="-499813"/>
                    <a:satOff val="-5228"/>
                    <a:lumOff val="24899"/>
                  </a:schemeClr>
                </a:solidFill>
                <a:latin typeface="Helvetica"/>
                <a:ea typeface="Helvetica"/>
                <a:cs typeface="Helvetica"/>
                <a:sym typeface="Helvetica"/>
              </a:defRPr>
            </a:pPr>
            <a:r>
              <a:rPr sz="2250"/>
              <a:t>Eran Agmon**</a:t>
            </a:r>
          </a:p>
          <a:p>
            <a:pPr>
              <a:defRPr sz="1600">
                <a:latin typeface="Helvetica"/>
                <a:ea typeface="Helvetica"/>
                <a:cs typeface="Helvetica"/>
                <a:sym typeface="Helvetica"/>
              </a:defRPr>
            </a:pPr>
            <a:r>
              <a:rPr sz="2250"/>
              <a:t>Gerhard von der Emde</a:t>
            </a:r>
          </a:p>
          <a:p>
            <a:pPr>
              <a:defRPr sz="1600">
                <a:latin typeface="Helvetica"/>
                <a:ea typeface="Helvetica"/>
                <a:cs typeface="Helvetica"/>
                <a:sym typeface="Helvetica"/>
              </a:defRPr>
            </a:pPr>
            <a:r>
              <a:rPr sz="2250"/>
              <a:t>Kunal Dalal*</a:t>
            </a:r>
          </a:p>
          <a:p>
            <a:pPr>
              <a:defRPr sz="1600">
                <a:solidFill>
                  <a:schemeClr val="accent4">
                    <a:hueOff val="102361"/>
                    <a:satOff val="14118"/>
                    <a:lumOff val="10675"/>
                  </a:schemeClr>
                </a:solidFill>
                <a:latin typeface="Helvetica"/>
                <a:ea typeface="Helvetica"/>
                <a:cs typeface="Helvetica"/>
                <a:sym typeface="Helvetica"/>
              </a:defRPr>
            </a:pPr>
            <a:r>
              <a:rPr sz="2250"/>
              <a:t>Evan Vickers*</a:t>
            </a:r>
          </a:p>
          <a:p>
            <a:pPr>
              <a:defRPr sz="1600">
                <a:latin typeface="Helvetica"/>
                <a:ea typeface="Helvetica"/>
                <a:cs typeface="Helvetica"/>
                <a:sym typeface="Helvetica"/>
              </a:defRPr>
            </a:pPr>
            <a:endParaRPr sz="2250"/>
          </a:p>
          <a:p>
            <a:pPr>
              <a:defRPr sz="1600" b="1" u="sng">
                <a:latin typeface="Helvetica"/>
                <a:ea typeface="Helvetica"/>
                <a:cs typeface="Helvetica"/>
                <a:sym typeface="Helvetica"/>
              </a:defRPr>
            </a:pPr>
            <a:r>
              <a:rPr sz="2250"/>
              <a:t>Cerebellum</a:t>
            </a:r>
          </a:p>
          <a:p>
            <a:pPr>
              <a:defRPr sz="1600">
                <a:solidFill>
                  <a:schemeClr val="accent2">
                    <a:satOff val="-13916"/>
                    <a:lumOff val="13989"/>
                  </a:schemeClr>
                </a:solidFill>
                <a:latin typeface="Helvetica"/>
                <a:ea typeface="Helvetica"/>
                <a:cs typeface="Helvetica"/>
                <a:sym typeface="Helvetica"/>
              </a:defRPr>
            </a:pPr>
            <a:r>
              <a:rPr sz="2250"/>
              <a:t>Neal Barmack</a:t>
            </a:r>
          </a:p>
          <a:p>
            <a:pPr>
              <a:defRPr sz="1600">
                <a:solidFill>
                  <a:schemeClr val="accent2">
                    <a:satOff val="-13916"/>
                    <a:lumOff val="13989"/>
                  </a:schemeClr>
                </a:solidFill>
                <a:latin typeface="Helvetica"/>
                <a:ea typeface="Helvetica"/>
                <a:cs typeface="Helvetica"/>
                <a:sym typeface="Helvetica"/>
              </a:defRPr>
            </a:pPr>
            <a:r>
              <a:rPr sz="2250"/>
              <a:t>Vadim Yakhnitsa</a:t>
            </a:r>
          </a:p>
          <a:p>
            <a:pPr>
              <a:defRPr sz="1600">
                <a:solidFill>
                  <a:schemeClr val="accent2">
                    <a:satOff val="-13916"/>
                    <a:lumOff val="13989"/>
                  </a:schemeClr>
                </a:solidFill>
                <a:latin typeface="Helvetica"/>
                <a:ea typeface="Helvetica"/>
                <a:cs typeface="Helvetica"/>
                <a:sym typeface="Helvetica"/>
              </a:defRPr>
            </a:pPr>
            <a:r>
              <a:rPr sz="2250"/>
              <a:t>David Rossi</a:t>
            </a:r>
          </a:p>
          <a:p>
            <a:pPr>
              <a:defRPr sz="1600">
                <a:solidFill>
                  <a:schemeClr val="accent2">
                    <a:satOff val="-13916"/>
                    <a:lumOff val="13989"/>
                  </a:schemeClr>
                </a:solidFill>
                <a:latin typeface="Helvetica"/>
                <a:ea typeface="Helvetica"/>
                <a:cs typeface="Helvetica"/>
                <a:sym typeface="Helvetica"/>
              </a:defRPr>
            </a:pPr>
            <a:r>
              <a:rPr sz="2250"/>
              <a:t>Gerhard Magnus</a:t>
            </a:r>
          </a:p>
          <a:p>
            <a:pPr>
              <a:defRPr sz="1600">
                <a:latin typeface="Helvetica"/>
                <a:ea typeface="Helvetica"/>
                <a:cs typeface="Helvetica"/>
                <a:sym typeface="Helvetica"/>
              </a:defRPr>
            </a:pPr>
            <a:endParaRPr sz="2250"/>
          </a:p>
          <a:p>
            <a:pPr>
              <a:defRPr sz="1600" b="1" u="sng">
                <a:latin typeface="Helvetica"/>
                <a:ea typeface="Helvetica"/>
                <a:cs typeface="Helvetica"/>
                <a:sym typeface="Helvetica"/>
              </a:defRPr>
            </a:pPr>
            <a:r>
              <a:rPr sz="2250"/>
              <a:t>Vestibular</a:t>
            </a:r>
          </a:p>
          <a:p>
            <a:pPr>
              <a:defRPr sz="1600">
                <a:latin typeface="Helvetica"/>
                <a:ea typeface="Helvetica"/>
                <a:cs typeface="Helvetica"/>
                <a:sym typeface="Helvetica"/>
              </a:defRPr>
            </a:pPr>
            <a:r>
              <a:rPr sz="2250"/>
              <a:t>Gin McCollum</a:t>
            </a:r>
          </a:p>
        </p:txBody>
      </p:sp>
      <p:pic>
        <p:nvPicPr>
          <p:cNvPr id="209" name="alzheimer2.jpg" descr="alzheimer2.jpg"/>
          <p:cNvPicPr>
            <a:picLocks noChangeAspect="1"/>
          </p:cNvPicPr>
          <p:nvPr/>
        </p:nvPicPr>
        <p:blipFill>
          <a:blip r:embed="rId6"/>
          <a:stretch>
            <a:fillRect/>
          </a:stretch>
        </p:blipFill>
        <p:spPr>
          <a:xfrm>
            <a:off x="14884137" y="11138697"/>
            <a:ext cx="972266" cy="1382636"/>
          </a:xfrm>
          <a:prstGeom prst="rect">
            <a:avLst/>
          </a:prstGeom>
          <a:ln w="12700">
            <a:miter lim="400000"/>
          </a:ln>
        </p:spPr>
      </p:pic>
      <p:pic>
        <p:nvPicPr>
          <p:cNvPr id="210" name="People.jpg" descr="People.jpg"/>
          <p:cNvPicPr>
            <a:picLocks noChangeAspect="1"/>
          </p:cNvPicPr>
          <p:nvPr/>
        </p:nvPicPr>
        <p:blipFill>
          <a:blip r:embed="rId7"/>
          <a:stretch>
            <a:fillRect/>
          </a:stretch>
        </p:blipFill>
        <p:spPr>
          <a:xfrm>
            <a:off x="18544576" y="10671762"/>
            <a:ext cx="2264653" cy="2264655"/>
          </a:xfrm>
          <a:prstGeom prst="rect">
            <a:avLst/>
          </a:prstGeom>
          <a:ln w="12700">
            <a:miter lim="400000"/>
          </a:ln>
        </p:spPr>
      </p:pic>
      <p:pic>
        <p:nvPicPr>
          <p:cNvPr id="211" name="humanear.png" descr="humanear.png"/>
          <p:cNvPicPr>
            <a:picLocks noChangeAspect="1"/>
          </p:cNvPicPr>
          <p:nvPr/>
        </p:nvPicPr>
        <p:blipFill>
          <a:blip r:embed="rId8"/>
          <a:stretch>
            <a:fillRect/>
          </a:stretch>
        </p:blipFill>
        <p:spPr>
          <a:xfrm>
            <a:off x="19063525" y="1258594"/>
            <a:ext cx="1086092" cy="1696725"/>
          </a:xfrm>
          <a:prstGeom prst="rect">
            <a:avLst/>
          </a:prstGeom>
          <a:ln w="12700">
            <a:miter lim="400000"/>
          </a:ln>
        </p:spPr>
      </p:pic>
      <p:sp>
        <p:nvSpPr>
          <p:cNvPr id="212" name="Line"/>
          <p:cNvSpPr/>
          <p:nvPr/>
        </p:nvSpPr>
        <p:spPr>
          <a:xfrm>
            <a:off x="7242054" y="2106956"/>
            <a:ext cx="1697587" cy="1"/>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13" name="Line"/>
          <p:cNvSpPr/>
          <p:nvPr/>
        </p:nvSpPr>
        <p:spPr>
          <a:xfrm>
            <a:off x="7242054" y="2106956"/>
            <a:ext cx="1711977" cy="2146774"/>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14" name="Line"/>
          <p:cNvSpPr/>
          <p:nvPr/>
        </p:nvSpPr>
        <p:spPr>
          <a:xfrm>
            <a:off x="7237799" y="2999924"/>
            <a:ext cx="1721910" cy="3353816"/>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15" name="Line"/>
          <p:cNvSpPr/>
          <p:nvPr/>
        </p:nvSpPr>
        <p:spPr>
          <a:xfrm>
            <a:off x="6510602" y="11804089"/>
            <a:ext cx="7013766" cy="1"/>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16" name="Line"/>
          <p:cNvSpPr/>
          <p:nvPr/>
        </p:nvSpPr>
        <p:spPr>
          <a:xfrm flipV="1">
            <a:off x="6530578" y="2946797"/>
            <a:ext cx="1" cy="8839848"/>
          </a:xfrm>
          <a:prstGeom prst="line">
            <a:avLst/>
          </a:prstGeom>
          <a:ln w="25400">
            <a:solidFill>
              <a:srgbClr val="FFFFFF"/>
            </a:solidFill>
            <a:miter lim="400000"/>
          </a:ln>
        </p:spPr>
        <p:txBody>
          <a:bodyPr lIns="71438" tIns="71438" rIns="71438" bIns="71438" anchor="ctr"/>
          <a:lstStyle/>
          <a:p>
            <a:pPr>
              <a:defRPr sz="2600"/>
            </a:pPr>
            <a:endParaRPr sz="3656"/>
          </a:p>
        </p:txBody>
      </p:sp>
      <p:sp>
        <p:nvSpPr>
          <p:cNvPr id="217" name="Line"/>
          <p:cNvSpPr/>
          <p:nvPr/>
        </p:nvSpPr>
        <p:spPr>
          <a:xfrm>
            <a:off x="16032444" y="11804089"/>
            <a:ext cx="2264653" cy="1"/>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18" name="Line"/>
          <p:cNvSpPr/>
          <p:nvPr/>
        </p:nvSpPr>
        <p:spPr>
          <a:xfrm>
            <a:off x="11410831" y="2106956"/>
            <a:ext cx="7621363" cy="1"/>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pic>
        <p:nvPicPr>
          <p:cNvPr id="219" name="echolocation.pdf" descr="echolocation.pdf"/>
          <p:cNvPicPr>
            <a:picLocks noChangeAspect="1"/>
          </p:cNvPicPr>
          <p:nvPr/>
        </p:nvPicPr>
        <p:blipFill>
          <a:blip r:embed="rId9"/>
          <a:stretch>
            <a:fillRect/>
          </a:stretch>
        </p:blipFill>
        <p:spPr>
          <a:xfrm>
            <a:off x="18395670" y="4881748"/>
            <a:ext cx="2419590" cy="1864294"/>
          </a:xfrm>
          <a:prstGeom prst="rect">
            <a:avLst/>
          </a:prstGeom>
          <a:ln w="12700">
            <a:miter lim="400000"/>
          </a:ln>
        </p:spPr>
      </p:pic>
      <p:sp>
        <p:nvSpPr>
          <p:cNvPr id="220" name="Line"/>
          <p:cNvSpPr/>
          <p:nvPr/>
        </p:nvSpPr>
        <p:spPr>
          <a:xfrm>
            <a:off x="10978813" y="5541841"/>
            <a:ext cx="7405945" cy="1"/>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sp>
        <p:nvSpPr>
          <p:cNvPr id="221" name="Retina…"/>
          <p:cNvSpPr txBox="1"/>
          <p:nvPr/>
        </p:nvSpPr>
        <p:spPr>
          <a:xfrm>
            <a:off x="8703022" y="8419501"/>
            <a:ext cx="2628926" cy="1529266"/>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Retina</a:t>
            </a:r>
          </a:p>
          <a:p>
            <a:pPr>
              <a:defRPr sz="1600">
                <a:solidFill>
                  <a:schemeClr val="accent2">
                    <a:satOff val="-13916"/>
                    <a:lumOff val="13989"/>
                  </a:schemeClr>
                </a:solidFill>
                <a:latin typeface="Helvetica"/>
                <a:ea typeface="Helvetica"/>
                <a:cs typeface="Helvetica"/>
                <a:sym typeface="Helvetica"/>
              </a:defRPr>
            </a:pPr>
            <a:r>
              <a:rPr sz="2250"/>
              <a:t>Rowland Taylor</a:t>
            </a:r>
          </a:p>
          <a:p>
            <a:pPr>
              <a:defRPr sz="1600">
                <a:solidFill>
                  <a:schemeClr val="accent4">
                    <a:hueOff val="102361"/>
                    <a:satOff val="14118"/>
                    <a:lumOff val="10675"/>
                  </a:schemeClr>
                </a:solidFill>
                <a:latin typeface="Helvetica"/>
                <a:ea typeface="Helvetica"/>
                <a:cs typeface="Helvetica"/>
                <a:sym typeface="Helvetica"/>
              </a:defRPr>
            </a:pPr>
            <a:r>
              <a:rPr sz="2250"/>
              <a:t>Owen Gross*</a:t>
            </a:r>
          </a:p>
          <a:p>
            <a:pPr>
              <a:defRPr sz="1600">
                <a:solidFill>
                  <a:schemeClr val="accent4">
                    <a:hueOff val="102361"/>
                    <a:satOff val="14118"/>
                    <a:lumOff val="10675"/>
                  </a:schemeClr>
                </a:solidFill>
                <a:latin typeface="Helvetica"/>
                <a:ea typeface="Helvetica"/>
                <a:cs typeface="Helvetica"/>
                <a:sym typeface="Helvetica"/>
              </a:defRPr>
            </a:pPr>
            <a:r>
              <a:rPr sz="2250"/>
              <a:t>Matthew Davidson*</a:t>
            </a:r>
          </a:p>
        </p:txBody>
      </p:sp>
      <p:sp>
        <p:nvSpPr>
          <p:cNvPr id="222" name="In Silico Biosciences, Inc…"/>
          <p:cNvSpPr txBox="1"/>
          <p:nvPr/>
        </p:nvSpPr>
        <p:spPr>
          <a:xfrm>
            <a:off x="12955521" y="9951453"/>
            <a:ext cx="3590728" cy="1183017"/>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In Silico Biosciences, Inc</a:t>
            </a:r>
          </a:p>
          <a:p>
            <a:pPr>
              <a:defRPr sz="1600">
                <a:latin typeface="Helvetica"/>
                <a:ea typeface="Helvetica"/>
                <a:cs typeface="Helvetica"/>
                <a:sym typeface="Helvetica"/>
              </a:defRPr>
            </a:pPr>
            <a:r>
              <a:rPr sz="2250"/>
              <a:t>Hugo Geerts</a:t>
            </a:r>
          </a:p>
          <a:p>
            <a:pPr>
              <a:defRPr sz="1600">
                <a:latin typeface="Helvetica"/>
                <a:ea typeface="Helvetica"/>
                <a:cs typeface="Helvetica"/>
                <a:sym typeface="Helvetica"/>
              </a:defRPr>
            </a:pPr>
            <a:r>
              <a:rPr sz="2250"/>
              <a:t>Athan Spiros</a:t>
            </a:r>
          </a:p>
        </p:txBody>
      </p:sp>
      <p:sp>
        <p:nvSpPr>
          <p:cNvPr id="223" name="Hippocampus…"/>
          <p:cNvSpPr txBox="1"/>
          <p:nvPr/>
        </p:nvSpPr>
        <p:spPr>
          <a:xfrm>
            <a:off x="8863322" y="9951453"/>
            <a:ext cx="2308325" cy="1183017"/>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Hippocampus</a:t>
            </a:r>
          </a:p>
          <a:p>
            <a:pPr>
              <a:defRPr sz="1600">
                <a:solidFill>
                  <a:schemeClr val="accent2">
                    <a:satOff val="-13916"/>
                    <a:lumOff val="13989"/>
                  </a:schemeClr>
                </a:solidFill>
                <a:latin typeface="Helvetica"/>
                <a:ea typeface="Helvetica"/>
                <a:cs typeface="Helvetica"/>
                <a:sym typeface="Helvetica"/>
              </a:defRPr>
            </a:pPr>
            <a:r>
              <a:rPr sz="2250"/>
              <a:t>Matt Frerking</a:t>
            </a:r>
          </a:p>
          <a:p>
            <a:pPr>
              <a:defRPr sz="1600">
                <a:solidFill>
                  <a:srgbClr val="00F900"/>
                </a:solidFill>
                <a:latin typeface="Helvetica"/>
                <a:ea typeface="Helvetica"/>
                <a:cs typeface="Helvetica"/>
                <a:sym typeface="Helvetica"/>
              </a:defRPr>
            </a:pPr>
            <a:r>
              <a:rPr sz="2250"/>
              <a:t>Andrew Toland**</a:t>
            </a:r>
          </a:p>
        </p:txBody>
      </p:sp>
      <p:sp>
        <p:nvSpPr>
          <p:cNvPr id="224" name="Auditory…"/>
          <p:cNvSpPr txBox="1"/>
          <p:nvPr/>
        </p:nvSpPr>
        <p:spPr>
          <a:xfrm>
            <a:off x="13426578" y="1107290"/>
            <a:ext cx="2612896" cy="5684249"/>
          </a:xfrm>
          <a:prstGeom prst="rect">
            <a:avLst/>
          </a:prstGeom>
          <a:solidFill>
            <a:srgbClr val="000000"/>
          </a:solidFill>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Auditory</a:t>
            </a:r>
          </a:p>
          <a:p>
            <a:pPr>
              <a:defRPr sz="1600" b="1">
                <a:solidFill>
                  <a:schemeClr val="accent5">
                    <a:hueOff val="101205"/>
                    <a:satOff val="-13598"/>
                    <a:lumOff val="23877"/>
                  </a:schemeClr>
                </a:solidFill>
                <a:latin typeface="Helvetica"/>
                <a:ea typeface="Helvetica"/>
                <a:cs typeface="Helvetica"/>
                <a:sym typeface="Helvetica"/>
              </a:defRPr>
            </a:pPr>
            <a:r>
              <a:rPr sz="2250"/>
              <a:t>Christine Portfors</a:t>
            </a:r>
          </a:p>
          <a:p>
            <a:pPr>
              <a:defRPr sz="1600">
                <a:solidFill>
                  <a:schemeClr val="accent5">
                    <a:hueOff val="101205"/>
                    <a:satOff val="-13598"/>
                    <a:lumOff val="23877"/>
                  </a:schemeClr>
                </a:solidFill>
                <a:latin typeface="Helvetica"/>
                <a:ea typeface="Helvetica"/>
                <a:cs typeface="Helvetica"/>
                <a:sym typeface="Helvetica"/>
              </a:defRPr>
            </a:pPr>
            <a:r>
              <a:rPr sz="2250"/>
              <a:t>Elena Mahrt**</a:t>
            </a:r>
          </a:p>
          <a:p>
            <a:pPr>
              <a:defRPr sz="1600">
                <a:solidFill>
                  <a:schemeClr val="accent5">
                    <a:hueOff val="101205"/>
                    <a:satOff val="-13598"/>
                    <a:lumOff val="23877"/>
                  </a:schemeClr>
                </a:solidFill>
                <a:latin typeface="Helvetica"/>
                <a:ea typeface="Helvetica"/>
                <a:cs typeface="Helvetica"/>
                <a:sym typeface="Helvetica"/>
              </a:defRPr>
            </a:pPr>
            <a:r>
              <a:rPr sz="2250"/>
              <a:t>Cameron Elde*</a:t>
            </a:r>
          </a:p>
          <a:p>
            <a:pPr>
              <a:defRPr sz="1600">
                <a:solidFill>
                  <a:schemeClr val="accent5">
                    <a:hueOff val="101205"/>
                    <a:satOff val="-13598"/>
                    <a:lumOff val="23877"/>
                  </a:schemeClr>
                </a:solidFill>
                <a:latin typeface="Helvetica"/>
                <a:ea typeface="Helvetica"/>
                <a:cs typeface="Helvetica"/>
                <a:sym typeface="Helvetica"/>
              </a:defRPr>
            </a:pPr>
            <a:r>
              <a:rPr sz="2250"/>
              <a:t>Amy Boyle</a:t>
            </a:r>
          </a:p>
          <a:p>
            <a:pPr>
              <a:defRPr sz="1600">
                <a:solidFill>
                  <a:schemeClr val="accent5">
                    <a:hueOff val="101205"/>
                    <a:satOff val="-13598"/>
                    <a:lumOff val="23877"/>
                  </a:schemeClr>
                </a:solidFill>
                <a:latin typeface="Helvetica"/>
                <a:ea typeface="Helvetica"/>
                <a:cs typeface="Helvetica"/>
                <a:sym typeface="Helvetica"/>
              </a:defRPr>
            </a:pPr>
            <a:r>
              <a:rPr sz="2250"/>
              <a:t>Richard Felix</a:t>
            </a:r>
          </a:p>
          <a:p>
            <a:pPr>
              <a:defRPr sz="1600">
                <a:solidFill>
                  <a:schemeClr val="accent5">
                    <a:hueOff val="101205"/>
                    <a:satOff val="-13598"/>
                    <a:lumOff val="23877"/>
                  </a:schemeClr>
                </a:solidFill>
                <a:latin typeface="Helvetica"/>
                <a:ea typeface="Helvetica"/>
                <a:cs typeface="Helvetica"/>
                <a:sym typeface="Helvetica"/>
              </a:defRPr>
            </a:pPr>
            <a:r>
              <a:rPr sz="2250"/>
              <a:t>Jeff Michael**</a:t>
            </a:r>
          </a:p>
          <a:p>
            <a:pPr>
              <a:defRPr sz="1600">
                <a:solidFill>
                  <a:schemeClr val="accent5">
                    <a:hueOff val="101205"/>
                    <a:satOff val="-13598"/>
                    <a:lumOff val="23877"/>
                  </a:schemeClr>
                </a:solidFill>
                <a:latin typeface="Helvetica"/>
                <a:ea typeface="Helvetica"/>
                <a:cs typeface="Helvetica"/>
                <a:sym typeface="Helvetica"/>
              </a:defRPr>
            </a:pPr>
            <a:r>
              <a:rPr sz="2250"/>
              <a:t>Kreg Jonson**</a:t>
            </a:r>
          </a:p>
          <a:p>
            <a:pPr>
              <a:defRPr sz="1600">
                <a:solidFill>
                  <a:schemeClr val="accent5">
                    <a:hueOff val="101205"/>
                    <a:satOff val="-13598"/>
                    <a:lumOff val="23877"/>
                  </a:schemeClr>
                </a:solidFill>
                <a:latin typeface="Helvetica"/>
                <a:ea typeface="Helvetica"/>
                <a:cs typeface="Helvetica"/>
                <a:sym typeface="Helvetica"/>
              </a:defRPr>
            </a:pPr>
            <a:r>
              <a:rPr sz="2250"/>
              <a:t>Lonneke Eeuwes</a:t>
            </a:r>
          </a:p>
          <a:p>
            <a:pPr>
              <a:defRPr sz="1600">
                <a:solidFill>
                  <a:schemeClr val="accent5">
                    <a:hueOff val="101205"/>
                    <a:satOff val="-13598"/>
                    <a:lumOff val="23877"/>
                  </a:schemeClr>
                </a:solidFill>
                <a:latin typeface="Helvetica"/>
                <a:ea typeface="Helvetica"/>
                <a:cs typeface="Helvetica"/>
                <a:sym typeface="Helvetica"/>
              </a:defRPr>
            </a:pPr>
            <a:r>
              <a:rPr sz="2250"/>
              <a:t>Zachery Mayko**</a:t>
            </a:r>
          </a:p>
          <a:p>
            <a:pPr>
              <a:defRPr sz="1600" b="1">
                <a:solidFill>
                  <a:schemeClr val="accent2">
                    <a:satOff val="-13916"/>
                    <a:lumOff val="13989"/>
                  </a:schemeClr>
                </a:solidFill>
                <a:latin typeface="Helvetica"/>
                <a:ea typeface="Helvetica"/>
                <a:cs typeface="Helvetica"/>
                <a:sym typeface="Helvetica"/>
              </a:defRPr>
            </a:pPr>
            <a:r>
              <a:rPr sz="2250"/>
              <a:t>Laurence Trussell</a:t>
            </a:r>
          </a:p>
          <a:p>
            <a:pPr>
              <a:defRPr sz="1600">
                <a:solidFill>
                  <a:schemeClr val="accent2">
                    <a:satOff val="-13916"/>
                    <a:lumOff val="13989"/>
                  </a:schemeClr>
                </a:solidFill>
                <a:latin typeface="Helvetica"/>
                <a:ea typeface="Helvetica"/>
                <a:cs typeface="Helvetica"/>
                <a:sym typeface="Helvetica"/>
              </a:defRPr>
            </a:pPr>
            <a:r>
              <a:rPr sz="2250"/>
              <a:t>Claudio Mello</a:t>
            </a:r>
          </a:p>
          <a:p>
            <a:pPr>
              <a:defRPr sz="1600">
                <a:solidFill>
                  <a:schemeClr val="accent2">
                    <a:satOff val="-13916"/>
                    <a:lumOff val="13989"/>
                  </a:schemeClr>
                </a:solidFill>
                <a:latin typeface="Helvetica"/>
                <a:ea typeface="Helvetica"/>
                <a:cs typeface="Helvetica"/>
                <a:sym typeface="Helvetica"/>
              </a:defRPr>
            </a:pPr>
            <a:r>
              <a:rPr sz="2250"/>
              <a:t>Tarciso Velho**</a:t>
            </a:r>
          </a:p>
          <a:p>
            <a:pPr>
              <a:defRPr sz="1600">
                <a:solidFill>
                  <a:schemeClr val="accent3">
                    <a:hueOff val="-499813"/>
                    <a:satOff val="-5228"/>
                    <a:lumOff val="24899"/>
                  </a:schemeClr>
                </a:solidFill>
                <a:latin typeface="Helvetica"/>
                <a:ea typeface="Helvetica"/>
                <a:cs typeface="Helvetica"/>
                <a:sym typeface="Helvetica"/>
              </a:defRPr>
            </a:pPr>
            <a:r>
              <a:rPr sz="2250"/>
              <a:t>Lars Holstrom**</a:t>
            </a:r>
          </a:p>
          <a:p>
            <a:pPr>
              <a:defRPr sz="1600">
                <a:solidFill>
                  <a:schemeClr val="accent3">
                    <a:hueOff val="-499813"/>
                    <a:satOff val="-5228"/>
                    <a:lumOff val="24899"/>
                  </a:schemeClr>
                </a:solidFill>
                <a:latin typeface="Helvetica"/>
                <a:ea typeface="Helvetica"/>
                <a:cs typeface="Helvetica"/>
                <a:sym typeface="Helvetica"/>
              </a:defRPr>
            </a:pPr>
            <a:r>
              <a:rPr sz="2250"/>
              <a:t>James McNames</a:t>
            </a:r>
          </a:p>
          <a:p>
            <a:pPr>
              <a:defRPr sz="1600">
                <a:latin typeface="Helvetica"/>
                <a:ea typeface="Helvetica"/>
                <a:cs typeface="Helvetica"/>
                <a:sym typeface="Helvetica"/>
              </a:defRPr>
            </a:pPr>
            <a:endParaRPr sz="2250"/>
          </a:p>
        </p:txBody>
      </p:sp>
      <p:sp>
        <p:nvSpPr>
          <p:cNvPr id="225" name="Bio-inspired Computing…"/>
          <p:cNvSpPr txBox="1"/>
          <p:nvPr/>
        </p:nvSpPr>
        <p:spPr>
          <a:xfrm>
            <a:off x="13017813" y="6505574"/>
            <a:ext cx="3430427" cy="2221763"/>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Bio-inspired Computing</a:t>
            </a:r>
          </a:p>
          <a:p>
            <a:pPr>
              <a:defRPr sz="1600" b="1">
                <a:solidFill>
                  <a:srgbClr val="00F900"/>
                </a:solidFill>
                <a:latin typeface="Helvetica"/>
                <a:ea typeface="Helvetica"/>
                <a:cs typeface="Helvetica"/>
                <a:sym typeface="Helvetica"/>
              </a:defRPr>
            </a:pPr>
            <a:r>
              <a:rPr sz="2250"/>
              <a:t>Christof Teuscher</a:t>
            </a:r>
          </a:p>
          <a:p>
            <a:pPr>
              <a:defRPr sz="1600">
                <a:solidFill>
                  <a:srgbClr val="00F900"/>
                </a:solidFill>
                <a:latin typeface="Helvetica"/>
                <a:ea typeface="Helvetica"/>
                <a:cs typeface="Helvetica"/>
                <a:sym typeface="Helvetica"/>
              </a:defRPr>
            </a:pPr>
            <a:r>
              <a:rPr sz="2250"/>
              <a:t>Jens Burger**</a:t>
            </a:r>
          </a:p>
          <a:p>
            <a:pPr>
              <a:defRPr sz="1600">
                <a:solidFill>
                  <a:srgbClr val="00F900"/>
                </a:solidFill>
                <a:latin typeface="Helvetica"/>
                <a:ea typeface="Helvetica"/>
                <a:cs typeface="Helvetica"/>
                <a:sym typeface="Helvetica"/>
              </a:defRPr>
            </a:pPr>
            <a:r>
              <a:rPr sz="2250"/>
              <a:t>Amin Almassian** </a:t>
            </a:r>
          </a:p>
          <a:p>
            <a:pPr>
              <a:defRPr sz="1600">
                <a:solidFill>
                  <a:srgbClr val="00F900"/>
                </a:solidFill>
                <a:latin typeface="Helvetica"/>
                <a:ea typeface="Helvetica"/>
                <a:cs typeface="Helvetica"/>
                <a:sym typeface="Helvetica"/>
              </a:defRPr>
            </a:pPr>
            <a:r>
              <a:rPr sz="2250"/>
              <a:t>George Lendaris</a:t>
            </a:r>
          </a:p>
          <a:p>
            <a:pPr>
              <a:defRPr sz="1600">
                <a:solidFill>
                  <a:srgbClr val="00F900"/>
                </a:solidFill>
                <a:latin typeface="Helvetica"/>
                <a:ea typeface="Helvetica"/>
                <a:cs typeface="Helvetica"/>
                <a:sym typeface="Helvetica"/>
              </a:defRPr>
            </a:pPr>
            <a:r>
              <a:rPr sz="2250"/>
              <a:t>Roberto Santiago**</a:t>
            </a:r>
          </a:p>
        </p:txBody>
      </p:sp>
      <p:sp>
        <p:nvSpPr>
          <p:cNvPr id="226" name="Cascadia Behav. Health.…"/>
          <p:cNvSpPr txBox="1"/>
          <p:nvPr/>
        </p:nvSpPr>
        <p:spPr>
          <a:xfrm>
            <a:off x="17867313" y="9963842"/>
            <a:ext cx="3478517" cy="836769"/>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defRPr sz="1600" b="1" u="sng">
                <a:latin typeface="Helvetica"/>
                <a:ea typeface="Helvetica"/>
                <a:cs typeface="Helvetica"/>
                <a:sym typeface="Helvetica"/>
              </a:defRPr>
            </a:pPr>
            <a:r>
              <a:rPr sz="2250"/>
              <a:t>Cascadia Behav. Health.</a:t>
            </a:r>
          </a:p>
          <a:p>
            <a:pPr>
              <a:defRPr sz="1600">
                <a:latin typeface="Helvetica"/>
                <a:ea typeface="Helvetica"/>
                <a:cs typeface="Helvetica"/>
                <a:sym typeface="Helvetica"/>
              </a:defRPr>
            </a:pPr>
            <a:r>
              <a:rPr sz="2250"/>
              <a:t>James Conour</a:t>
            </a:r>
          </a:p>
        </p:txBody>
      </p:sp>
      <p:pic>
        <p:nvPicPr>
          <p:cNvPr id="227" name="nsf1.gif" descr="nsf1.gif"/>
          <p:cNvPicPr>
            <a:picLocks noChangeAspect="1"/>
          </p:cNvPicPr>
          <p:nvPr/>
        </p:nvPicPr>
        <p:blipFill>
          <a:blip r:embed="rId10"/>
          <a:stretch>
            <a:fillRect/>
          </a:stretch>
        </p:blipFill>
        <p:spPr>
          <a:xfrm>
            <a:off x="3166656" y="12194769"/>
            <a:ext cx="1430852" cy="1439473"/>
          </a:xfrm>
          <a:prstGeom prst="rect">
            <a:avLst/>
          </a:prstGeom>
          <a:ln w="12700">
            <a:miter lim="400000"/>
          </a:ln>
        </p:spPr>
      </p:pic>
      <p:pic>
        <p:nvPicPr>
          <p:cNvPr id="228" name="NIH_Logo3.jpg" descr="NIH_Logo3.jpg"/>
          <p:cNvPicPr>
            <a:picLocks noChangeAspect="1"/>
          </p:cNvPicPr>
          <p:nvPr/>
        </p:nvPicPr>
        <p:blipFill>
          <a:blip r:embed="rId11"/>
          <a:stretch>
            <a:fillRect/>
          </a:stretch>
        </p:blipFill>
        <p:spPr>
          <a:xfrm>
            <a:off x="4683790" y="12192280"/>
            <a:ext cx="1867521" cy="1404377"/>
          </a:xfrm>
          <a:prstGeom prst="rect">
            <a:avLst/>
          </a:prstGeom>
          <a:ln w="12700">
            <a:miter lim="400000"/>
          </a:ln>
        </p:spPr>
      </p:pic>
      <p:sp>
        <p:nvSpPr>
          <p:cNvPr id="229" name="Summary &amp; Acknowledgements"/>
          <p:cNvSpPr txBox="1"/>
          <p:nvPr/>
        </p:nvSpPr>
        <p:spPr>
          <a:xfrm>
            <a:off x="8512095" y="-25077"/>
            <a:ext cx="8717131" cy="1226427"/>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lvl1pPr defTabSz="457200">
              <a:defRPr b="1">
                <a:latin typeface="Helvetica"/>
                <a:ea typeface="Helvetica"/>
                <a:cs typeface="Helvetica"/>
                <a:sym typeface="Helvetica"/>
              </a:defRPr>
            </a:lvl1pPr>
          </a:lstStyle>
          <a:p>
            <a:r>
              <a:rPr lang="en-US" sz="7032" dirty="0"/>
              <a:t>Academic Research</a:t>
            </a:r>
            <a:endParaRPr sz="7032" dirty="0"/>
          </a:p>
        </p:txBody>
      </p:sp>
      <p:sp>
        <p:nvSpPr>
          <p:cNvPr id="230" name="*undergradute, **graduate, OHSU, PSU, WSU, Reed, other"/>
          <p:cNvSpPr txBox="1"/>
          <p:nvPr/>
        </p:nvSpPr>
        <p:spPr>
          <a:xfrm>
            <a:off x="13023508" y="13045612"/>
            <a:ext cx="7742505" cy="490520"/>
          </a:xfrm>
          <a:prstGeom prst="rect">
            <a:avLst/>
          </a:prstGeom>
          <a:ln w="12700">
            <a:miter lim="400000"/>
          </a:ln>
          <a:extLst>
            <a:ext uri="{C572A759-6A51-4108-AA02-DFA0A04FC94B}">
              <ma14:wrappingTextBoxFlag xmlns="" xmlns:ma14="http://schemas.microsoft.com/office/mac/drawingml/2011/main" val="1"/>
            </a:ext>
          </a:extLst>
        </p:spPr>
        <p:txBody>
          <a:bodyPr wrap="none" lIns="71438" tIns="71438" rIns="71438" bIns="71438" anchor="ctr">
            <a:spAutoFit/>
          </a:bodyPr>
          <a:lstStyle/>
          <a:p>
            <a:pPr algn="l">
              <a:defRPr sz="1600">
                <a:latin typeface="Helvetica"/>
                <a:ea typeface="Helvetica"/>
                <a:cs typeface="Helvetica"/>
                <a:sym typeface="Helvetica"/>
              </a:defRPr>
            </a:pPr>
            <a:r>
              <a:rPr sz="2250"/>
              <a:t>*undergradute, **graduate, </a:t>
            </a:r>
            <a:r>
              <a:rPr sz="2250">
                <a:solidFill>
                  <a:schemeClr val="accent2">
                    <a:satOff val="-13916"/>
                    <a:lumOff val="13989"/>
                  </a:schemeClr>
                </a:solidFill>
              </a:rPr>
              <a:t>OHSU</a:t>
            </a:r>
            <a:r>
              <a:rPr sz="2250"/>
              <a:t>, </a:t>
            </a:r>
            <a:r>
              <a:rPr sz="2250">
                <a:solidFill>
                  <a:schemeClr val="accent3">
                    <a:hueOff val="-499813"/>
                    <a:satOff val="-5228"/>
                    <a:lumOff val="24899"/>
                  </a:schemeClr>
                </a:solidFill>
              </a:rPr>
              <a:t>PSU</a:t>
            </a:r>
            <a:r>
              <a:rPr sz="2250"/>
              <a:t>, </a:t>
            </a:r>
            <a:r>
              <a:rPr sz="2250">
                <a:solidFill>
                  <a:schemeClr val="accent5">
                    <a:hueOff val="101205"/>
                    <a:satOff val="-13598"/>
                    <a:lumOff val="23877"/>
                  </a:schemeClr>
                </a:solidFill>
              </a:rPr>
              <a:t>WSU</a:t>
            </a:r>
            <a:r>
              <a:rPr sz="2250"/>
              <a:t>, </a:t>
            </a:r>
            <a:r>
              <a:rPr sz="2250">
                <a:solidFill>
                  <a:schemeClr val="accent4">
                    <a:hueOff val="102361"/>
                    <a:satOff val="14118"/>
                    <a:lumOff val="10675"/>
                  </a:schemeClr>
                </a:solidFill>
              </a:rPr>
              <a:t>Reed</a:t>
            </a:r>
            <a:r>
              <a:rPr sz="2250"/>
              <a:t>, other</a:t>
            </a:r>
          </a:p>
        </p:txBody>
      </p:sp>
      <p:sp>
        <p:nvSpPr>
          <p:cNvPr id="231" name="Line"/>
          <p:cNvSpPr/>
          <p:nvPr/>
        </p:nvSpPr>
        <p:spPr>
          <a:xfrm flipV="1">
            <a:off x="16659979" y="5914161"/>
            <a:ext cx="1689321" cy="805701"/>
          </a:xfrm>
          <a:prstGeom prst="line">
            <a:avLst/>
          </a:prstGeom>
          <a:ln w="25400">
            <a:solidFill>
              <a:srgbClr val="FFFFFF"/>
            </a:solidFill>
            <a:miter lim="400000"/>
            <a:tailEnd type="triangle"/>
          </a:ln>
        </p:spPr>
        <p:txBody>
          <a:bodyPr lIns="71438" tIns="71438" rIns="71438" bIns="71438" anchor="ctr"/>
          <a:lstStyle/>
          <a:p>
            <a:pPr>
              <a:defRPr sz="2600"/>
            </a:pPr>
            <a:endParaRPr sz="3656"/>
          </a:p>
        </p:txBody>
      </p:sp>
      <p:pic>
        <p:nvPicPr>
          <p:cNvPr id="232" name="gato2.jpg" descr="gato2.jpg"/>
          <p:cNvPicPr>
            <a:picLocks noChangeAspect="1"/>
          </p:cNvPicPr>
          <p:nvPr/>
        </p:nvPicPr>
        <p:blipFill>
          <a:blip r:embed="rId12"/>
          <a:stretch>
            <a:fillRect/>
          </a:stretch>
        </p:blipFill>
        <p:spPr>
          <a:xfrm>
            <a:off x="13645368" y="11178601"/>
            <a:ext cx="1139001" cy="1382638"/>
          </a:xfrm>
          <a:prstGeom prst="rect">
            <a:avLst/>
          </a:prstGeom>
          <a:ln w="25400"/>
        </p:spPr>
      </p:pic>
      <p:sp>
        <p:nvSpPr>
          <p:cNvPr id="233" name="Rectangle"/>
          <p:cNvSpPr/>
          <p:nvPr/>
        </p:nvSpPr>
        <p:spPr>
          <a:xfrm>
            <a:off x="10287000" y="5816203"/>
            <a:ext cx="772187" cy="171451"/>
          </a:xfrm>
          <a:prstGeom prst="rect">
            <a:avLst/>
          </a:prstGeom>
          <a:solidFill>
            <a:srgbClr val="000000"/>
          </a:solidFill>
          <a:ln w="12700">
            <a:miter lim="400000"/>
          </a:ln>
        </p:spPr>
        <p:txBody>
          <a:bodyPr lIns="71438" tIns="71438" rIns="71438" bIns="71438" anchor="ctr"/>
          <a:lstStyle/>
          <a:p>
            <a:pPr>
              <a:defRPr sz="2600"/>
            </a:pPr>
            <a:endParaRPr sz="3656"/>
          </a:p>
        </p:txBody>
      </p:sp>
    </p:spTree>
    <p:extLst>
      <p:ext uri="{BB962C8B-B14F-4D97-AF65-F5344CB8AC3E}">
        <p14:creationId xmlns:p14="http://schemas.microsoft.com/office/powerpoint/2010/main" val="32663250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766" y="3911204"/>
            <a:ext cx="15162609" cy="75589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round/>
                <a:headEnd/>
                <a:tailEnd/>
              </a14:hiddenLine>
            </a:ext>
          </a:extLst>
        </p:spPr>
      </p:pic>
      <p:sp>
        <p:nvSpPr>
          <p:cNvPr id="43010" name="Rectangle 2"/>
          <p:cNvSpPr>
            <a:spLocks/>
          </p:cNvSpPr>
          <p:nvPr/>
        </p:nvSpPr>
        <p:spPr bwMode="auto">
          <a:xfrm>
            <a:off x="3083719" y="350491"/>
            <a:ext cx="18270141" cy="1071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7149" bIns="0" anchor="ctr"/>
          <a:lstStyle/>
          <a:p>
            <a:pPr marL="55813"/>
            <a:r>
              <a:rPr lang="ja-JP" altLang="en-US" sz="6750">
                <a:solidFill>
                  <a:schemeClr val="tx1"/>
                </a:solidFill>
                <a:latin typeface="Arial" charset="0"/>
                <a:ea typeface="ＭＳ Ｐゴシック" charset="0"/>
                <a:cs typeface="ＭＳ Ｐゴシック" charset="0"/>
                <a:sym typeface="Helvetica" charset="0"/>
              </a:rPr>
              <a:t>“</a:t>
            </a:r>
            <a:r>
              <a:rPr lang="en-US" altLang="ja-JP" sz="6750">
                <a:solidFill>
                  <a:schemeClr val="tx1"/>
                </a:solidFill>
                <a:latin typeface="Helvetica" charset="0"/>
                <a:cs typeface="Helvetica" charset="0"/>
                <a:sym typeface="Helvetica" charset="0"/>
              </a:rPr>
              <a:t>Eroom</a:t>
            </a:r>
            <a:r>
              <a:rPr lang="ja-JP" altLang="en-US" sz="6750">
                <a:solidFill>
                  <a:schemeClr val="tx1"/>
                </a:solidFill>
                <a:latin typeface="Arial" charset="0"/>
                <a:ea typeface="ＭＳ Ｐゴシック" charset="0"/>
                <a:cs typeface="ＭＳ Ｐゴシック" charset="0"/>
                <a:sym typeface="Helvetica" charset="0"/>
              </a:rPr>
              <a:t>’</a:t>
            </a:r>
            <a:r>
              <a:rPr lang="en-US" altLang="ja-JP" sz="6750">
                <a:solidFill>
                  <a:schemeClr val="tx1"/>
                </a:solidFill>
                <a:latin typeface="Helvetica" charset="0"/>
                <a:cs typeface="Helvetica" charset="0"/>
                <a:sym typeface="Helvetica" charset="0"/>
              </a:rPr>
              <a:t>s Law</a:t>
            </a:r>
            <a:r>
              <a:rPr lang="ja-JP" altLang="en-US" sz="6750">
                <a:solidFill>
                  <a:schemeClr val="tx1"/>
                </a:solidFill>
                <a:latin typeface="Arial" charset="0"/>
                <a:ea typeface="ＭＳ Ｐゴシック" charset="0"/>
                <a:cs typeface="ＭＳ Ｐゴシック" charset="0"/>
                <a:sym typeface="Helvetica" charset="0"/>
              </a:rPr>
              <a:t>”</a:t>
            </a:r>
            <a:r>
              <a:rPr lang="en-US" altLang="ja-JP" sz="6750">
                <a:solidFill>
                  <a:schemeClr val="tx1"/>
                </a:solidFill>
                <a:latin typeface="Helvetica" charset="0"/>
                <a:cs typeface="Helvetica" charset="0"/>
                <a:sym typeface="Helvetica" charset="0"/>
              </a:rPr>
              <a:t> of Pharmaceutical Development</a:t>
            </a:r>
            <a:endParaRPr lang="en-US" sz="6750">
              <a:solidFill>
                <a:schemeClr val="tx1"/>
              </a:solidFill>
              <a:latin typeface="Helvetica" charset="0"/>
              <a:cs typeface="Helvetica" charset="0"/>
              <a:sym typeface="Helvetica" charset="0"/>
            </a:endParaRPr>
          </a:p>
        </p:txBody>
      </p:sp>
      <p:sp>
        <p:nvSpPr>
          <p:cNvPr id="43011" name="Rectangle 3"/>
          <p:cNvSpPr>
            <a:spLocks/>
          </p:cNvSpPr>
          <p:nvPr/>
        </p:nvSpPr>
        <p:spPr bwMode="auto">
          <a:xfrm>
            <a:off x="4637485" y="3214688"/>
            <a:ext cx="15162609"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7149" bIns="0"/>
          <a:lstStyle/>
          <a:p>
            <a:pPr marL="55813" lvl="1" algn="l">
              <a:spcBef>
                <a:spcPts val="1038"/>
              </a:spcBef>
            </a:pPr>
            <a:r>
              <a:rPr lang="en-US" sz="3375">
                <a:solidFill>
                  <a:schemeClr val="tx1"/>
                </a:solidFill>
                <a:latin typeface="Helvetica" charset="0"/>
                <a:ea typeface="ＭＳ Ｐゴシック" charset="0"/>
                <a:cs typeface="ＭＳ Ｐゴシック" charset="0"/>
                <a:sym typeface="Helvetica" charset="0"/>
              </a:rPr>
              <a:t>Number of drugs per billion dollars has decreased exponentially for 60 years. </a:t>
            </a:r>
          </a:p>
        </p:txBody>
      </p:sp>
      <p:sp>
        <p:nvSpPr>
          <p:cNvPr id="43012" name="Rectangle 4"/>
          <p:cNvSpPr>
            <a:spLocks/>
          </p:cNvSpPr>
          <p:nvPr/>
        </p:nvSpPr>
        <p:spPr bwMode="auto">
          <a:xfrm>
            <a:off x="7745015" y="11519297"/>
            <a:ext cx="8786813"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7149" bIns="0"/>
          <a:lstStyle/>
          <a:p>
            <a:pPr marL="55813" lvl="1" algn="l">
              <a:spcBef>
                <a:spcPts val="1038"/>
              </a:spcBef>
            </a:pPr>
            <a:r>
              <a:rPr lang="en-US" sz="2813">
                <a:solidFill>
                  <a:schemeClr val="tx1"/>
                </a:solidFill>
                <a:latin typeface="Helvetica" charset="0"/>
                <a:ea typeface="ＭＳ Ｐゴシック" charset="0"/>
                <a:cs typeface="ＭＳ Ｐゴシック" charset="0"/>
                <a:sym typeface="Helvetica" charset="0"/>
              </a:rPr>
              <a:t>(Scannell, Blanckley, Boldon and Warrington, 2012) </a:t>
            </a:r>
          </a:p>
        </p:txBody>
      </p:sp>
      <p:sp>
        <p:nvSpPr>
          <p:cNvPr id="43013" name="Rectangle 5"/>
          <p:cNvSpPr>
            <a:spLocks/>
          </p:cNvSpPr>
          <p:nvPr/>
        </p:nvSpPr>
        <p:spPr bwMode="auto">
          <a:xfrm>
            <a:off x="7191374" y="12519422"/>
            <a:ext cx="11465647"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7149" bIns="0"/>
          <a:lstStyle/>
          <a:p>
            <a:pPr marL="55813" lvl="1" algn="l">
              <a:spcBef>
                <a:spcPts val="1038"/>
              </a:spcBef>
            </a:pPr>
            <a:r>
              <a:rPr lang="ja-JP" altLang="en-US" sz="3516" dirty="0">
                <a:solidFill>
                  <a:schemeClr val="tx1"/>
                </a:solidFill>
                <a:latin typeface="Arial" charset="0"/>
                <a:ea typeface="ＭＳ Ｐゴシック" charset="0"/>
                <a:cs typeface="ＭＳ Ｐゴシック" charset="0"/>
                <a:sym typeface="Helvetica" charset="0"/>
              </a:rPr>
              <a:t>“</a:t>
            </a:r>
            <a:r>
              <a:rPr lang="en-US" altLang="ja-JP" sz="3516" dirty="0">
                <a:solidFill>
                  <a:schemeClr val="tx1"/>
                </a:solidFill>
                <a:latin typeface="Helvetica" charset="0"/>
                <a:cs typeface="Helvetica" charset="0"/>
                <a:sym typeface="Helvetica" charset="0"/>
              </a:rPr>
              <a:t>R&amp;D costs are dominated by the cost of failure</a:t>
            </a:r>
            <a:r>
              <a:rPr lang="ja-JP" altLang="en-US" sz="3516" dirty="0">
                <a:solidFill>
                  <a:schemeClr val="tx1"/>
                </a:solidFill>
                <a:latin typeface="Arial" charset="0"/>
                <a:ea typeface="ＭＳ Ｐゴシック" charset="0"/>
                <a:cs typeface="ＭＳ Ｐゴシック" charset="0"/>
                <a:sym typeface="Helvetica" charset="0"/>
              </a:rPr>
              <a:t>”</a:t>
            </a:r>
            <a:endParaRPr lang="en-US" sz="3516" dirty="0">
              <a:solidFill>
                <a:schemeClr val="tx1"/>
              </a:solidFill>
              <a:latin typeface="Helvetica" charset="0"/>
              <a:ea typeface="ＭＳ Ｐゴシック" charset="0"/>
              <a:cs typeface="ＭＳ Ｐゴシック" charset="0"/>
              <a:sym typeface="Helvetica" charset="0"/>
            </a:endParaRPr>
          </a:p>
        </p:txBody>
      </p:sp>
      <p:sp>
        <p:nvSpPr>
          <p:cNvPr id="43014" name="Rectangle 6"/>
          <p:cNvSpPr>
            <a:spLocks/>
          </p:cNvSpPr>
          <p:nvPr/>
        </p:nvSpPr>
        <p:spPr bwMode="auto">
          <a:xfrm>
            <a:off x="5155406" y="1964531"/>
            <a:ext cx="13876734" cy="71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0" tIns="0" rIns="57149" bIns="0"/>
          <a:lstStyle/>
          <a:p>
            <a:pPr marL="55813" lvl="1" algn="l">
              <a:spcBef>
                <a:spcPts val="1038"/>
              </a:spcBef>
            </a:pPr>
            <a:r>
              <a:rPr lang="en-US" sz="3656" b="1">
                <a:solidFill>
                  <a:schemeClr val="tx1"/>
                </a:solidFill>
                <a:latin typeface="Helvetica" charset="0"/>
                <a:ea typeface="ＭＳ Ｐゴシック" charset="0"/>
                <a:cs typeface="ＭＳ Ｐゴシック" charset="0"/>
                <a:sym typeface="Helvetica" charset="0"/>
              </a:rPr>
              <a:t>The cost of developing a new drug doubles every nine years.</a:t>
            </a:r>
          </a:p>
        </p:txBody>
      </p:sp>
    </p:spTree>
    <p:extLst>
      <p:ext uri="{BB962C8B-B14F-4D97-AF65-F5344CB8AC3E}">
        <p14:creationId xmlns:p14="http://schemas.microsoft.com/office/powerpoint/2010/main" val="3361012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Neurobiological Physics?…"/>
          <p:cNvSpPr txBox="1"/>
          <p:nvPr/>
        </p:nvSpPr>
        <p:spPr>
          <a:xfrm>
            <a:off x="2269714" y="10743980"/>
            <a:ext cx="5940155" cy="2141519"/>
          </a:xfrm>
          <a:prstGeom prst="rect">
            <a:avLst/>
          </a:prstGeom>
          <a:ln w="12700">
            <a:miter lim="400000"/>
          </a:ln>
          <a:extLst>
            <a:ext uri="{C572A759-6A51-4108-AA02-DFA0A04FC94B}">
              <ma14:wrappingTextBoxFlag xmlns="" xmlns:ma14="http://schemas.microsoft.com/office/mac/drawingml/2011/main" val="1"/>
            </a:ext>
          </a:extLst>
        </p:spPr>
        <p:txBody>
          <a:bodyPr wrap="none" lIns="85044" tIns="85044" rIns="85044" bIns="85044">
            <a:spAutoFit/>
          </a:bodyPr>
          <a:lstStyle/>
          <a:p>
            <a:pPr defTabSz="765399">
              <a:defRPr sz="2900" b="1">
                <a:latin typeface="Helvetica"/>
                <a:ea typeface="Helvetica"/>
                <a:cs typeface="Helvetica"/>
                <a:sym typeface="Helvetica"/>
              </a:defRPr>
            </a:pPr>
            <a:r>
              <a:rPr lang="en-US" sz="3200" dirty="0"/>
              <a:t>William S. </a:t>
            </a:r>
            <a:r>
              <a:rPr lang="en-US" sz="3200" dirty="0" err="1"/>
              <a:t>Gosset</a:t>
            </a:r>
            <a:r>
              <a:rPr lang="en-US" sz="3200" dirty="0"/>
              <a:t> (“Student”)</a:t>
            </a:r>
            <a:endParaRPr lang="fi-FI" sz="3200" dirty="0"/>
          </a:p>
          <a:p>
            <a:pPr defTabSz="765399">
              <a:defRPr sz="2900" b="1">
                <a:latin typeface="Helvetica"/>
                <a:ea typeface="Helvetica"/>
                <a:cs typeface="Helvetica"/>
                <a:sym typeface="Helvetica"/>
              </a:defRPr>
            </a:pPr>
            <a:r>
              <a:rPr lang="fi-FI" sz="3200" dirty="0"/>
              <a:t>1876-1937</a:t>
            </a:r>
          </a:p>
          <a:p>
            <a:pPr defTabSz="765399">
              <a:defRPr sz="2900" b="1">
                <a:latin typeface="Helvetica"/>
                <a:ea typeface="Helvetica"/>
                <a:cs typeface="Helvetica"/>
                <a:sym typeface="Helvetica"/>
              </a:defRPr>
            </a:pPr>
            <a:endParaRPr lang="fi-FI" sz="3200" dirty="0"/>
          </a:p>
          <a:p>
            <a:pPr defTabSz="765399">
              <a:defRPr sz="2900" b="1">
                <a:latin typeface="Helvetica"/>
                <a:ea typeface="Helvetica"/>
                <a:cs typeface="Helvetica"/>
                <a:sym typeface="Helvetica"/>
              </a:defRPr>
            </a:pPr>
            <a:r>
              <a:rPr lang="fi-FI" sz="3200" i="1" dirty="0" err="1"/>
              <a:t>Master</a:t>
            </a:r>
            <a:r>
              <a:rPr lang="fi-FI" sz="3200" i="1" dirty="0"/>
              <a:t> </a:t>
            </a:r>
            <a:r>
              <a:rPr lang="fi-FI" sz="3200" i="1" dirty="0" err="1"/>
              <a:t>brewer</a:t>
            </a:r>
            <a:r>
              <a:rPr lang="fi-FI" sz="3200" i="1" dirty="0"/>
              <a:t> at </a:t>
            </a:r>
            <a:r>
              <a:rPr lang="fi-FI" sz="2900" i="1" dirty="0">
                <a:sym typeface="Helvetica"/>
              </a:rPr>
              <a:t>Guinness </a:t>
            </a:r>
          </a:p>
        </p:txBody>
      </p:sp>
      <p:sp>
        <p:nvSpPr>
          <p:cNvPr id="4" name="Neurobiological  Physics…"/>
          <p:cNvSpPr txBox="1"/>
          <p:nvPr/>
        </p:nvSpPr>
        <p:spPr>
          <a:xfrm>
            <a:off x="3881793" y="645616"/>
            <a:ext cx="16539921" cy="92333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Small Data Statistics Developed in Industry</a:t>
            </a:r>
            <a:endParaRPr sz="6000" dirty="0">
              <a:latin typeface="Helvetica"/>
              <a:cs typeface="Helvetica"/>
            </a:endParaRPr>
          </a:p>
        </p:txBody>
      </p:sp>
      <p:pic>
        <p:nvPicPr>
          <p:cNvPr id="3" name="Picture 2" descr="Screen Shot 2020-02-16 at 5.05.3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7369" y="3147028"/>
            <a:ext cx="6032500" cy="7531100"/>
          </a:xfrm>
          <a:prstGeom prst="rect">
            <a:avLst/>
          </a:prstGeom>
        </p:spPr>
      </p:pic>
      <p:sp>
        <p:nvSpPr>
          <p:cNvPr id="6" name="TextBox 5"/>
          <p:cNvSpPr txBox="1"/>
          <p:nvPr/>
        </p:nvSpPr>
        <p:spPr>
          <a:xfrm>
            <a:off x="9192815" y="2970144"/>
            <a:ext cx="13536959"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000" i="0" u="sng" strike="noStrike" cap="none" spc="0" normalizeH="0" baseline="0" dirty="0">
                <a:ln>
                  <a:noFill/>
                </a:ln>
                <a:solidFill>
                  <a:srgbClr val="FFFFFF"/>
                </a:solidFill>
                <a:effectLst/>
                <a:uFillTx/>
                <a:latin typeface="+mn-lt"/>
                <a:ea typeface="+mn-ea"/>
                <a:cs typeface="+mn-cs"/>
                <a:sym typeface="Helvetica Light"/>
              </a:rPr>
              <a:t>Use case</a:t>
            </a:r>
            <a:r>
              <a:rPr kumimoji="0" lang="en-US" sz="5000" b="0" i="0" u="none" strike="noStrike" cap="none" spc="0" normalizeH="0" baseline="0" dirty="0">
                <a:ln>
                  <a:noFill/>
                </a:ln>
                <a:solidFill>
                  <a:srgbClr val="FFFFFF"/>
                </a:solidFill>
                <a:effectLst/>
                <a:uFillTx/>
                <a:latin typeface="+mn-lt"/>
                <a:ea typeface="+mn-ea"/>
                <a:cs typeface="+mn-cs"/>
                <a:sym typeface="Helvetica Light"/>
              </a:rPr>
              <a:t>: What is the smallest sample needed </a:t>
            </a:r>
          </a:p>
          <a:p>
            <a:pPr marL="0" marR="0" indent="0" algn="l"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FFFFFF"/>
                </a:solidFill>
                <a:effectLst/>
                <a:uFillTx/>
                <a:latin typeface="+mn-lt"/>
                <a:ea typeface="+mn-ea"/>
                <a:cs typeface="+mn-cs"/>
                <a:sym typeface="Helvetica Light"/>
              </a:rPr>
              <a:t>for quality control of brewing ingredients?</a:t>
            </a:r>
          </a:p>
        </p:txBody>
      </p:sp>
      <p:pic>
        <p:nvPicPr>
          <p:cNvPr id="9" name="Picture 8" descr="tTest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271" y="5931058"/>
            <a:ext cx="5901853" cy="3239461"/>
          </a:xfrm>
          <a:prstGeom prst="rect">
            <a:avLst/>
          </a:prstGeom>
        </p:spPr>
      </p:pic>
      <p:sp>
        <p:nvSpPr>
          <p:cNvPr id="10" name="TextBox 9"/>
          <p:cNvSpPr txBox="1"/>
          <p:nvPr/>
        </p:nvSpPr>
        <p:spPr>
          <a:xfrm>
            <a:off x="10092946" y="6680429"/>
            <a:ext cx="5507524" cy="18569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FFFFFF"/>
                </a:solidFill>
                <a:effectLst/>
                <a:uFillTx/>
                <a:latin typeface="+mn-lt"/>
                <a:ea typeface="+mn-ea"/>
                <a:cs typeface="+mn-cs"/>
                <a:sym typeface="Helvetica Light"/>
              </a:rPr>
              <a:t>Student’s t-test</a:t>
            </a:r>
          </a:p>
          <a:p>
            <a:pPr defTabSz="825500"/>
            <a:r>
              <a:rPr lang="en-US" sz="3200" dirty="0"/>
              <a:t>The Probable Error of a Mean </a:t>
            </a:r>
          </a:p>
          <a:p>
            <a:pPr defTabSz="825500"/>
            <a:r>
              <a:rPr lang="en-US" sz="3200" dirty="0"/>
              <a:t>(1908) Student, </a:t>
            </a:r>
            <a:r>
              <a:rPr lang="en-US" sz="3200" i="1" dirty="0" err="1"/>
              <a:t>Biometrika</a:t>
            </a:r>
            <a:endParaRPr kumimoji="0" lang="en-US" sz="3200" b="0" i="1" u="none" strike="noStrike" cap="none" spc="0" normalizeH="0" baseline="0" dirty="0">
              <a:ln>
                <a:noFill/>
              </a:ln>
              <a:solidFill>
                <a:srgbClr val="FFFFFF"/>
              </a:solidFill>
              <a:effectLst/>
              <a:uFillTx/>
              <a:sym typeface="Helvetica Light"/>
            </a:endParaRPr>
          </a:p>
        </p:txBody>
      </p:sp>
      <p:sp>
        <p:nvSpPr>
          <p:cNvPr id="11" name="TextBox 10"/>
          <p:cNvSpPr txBox="1"/>
          <p:nvPr/>
        </p:nvSpPr>
        <p:spPr>
          <a:xfrm>
            <a:off x="10092946" y="11003408"/>
            <a:ext cx="11595289"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500"/>
            <a:r>
              <a:rPr lang="en-US" sz="3200" b="1" dirty="0"/>
              <a:t>Popularized by:</a:t>
            </a:r>
          </a:p>
          <a:p>
            <a:pPr algn="l" defTabSz="825500"/>
            <a:r>
              <a:rPr lang="en-US" sz="3200" i="1" dirty="0"/>
              <a:t>Statistical Methods for Research Workers</a:t>
            </a:r>
            <a:r>
              <a:rPr lang="en-US" sz="3200" dirty="0"/>
              <a:t> (1925) Ronald Fisher</a:t>
            </a:r>
            <a:endParaRPr kumimoji="0" lang="en-US" sz="3200" b="0" i="0" u="none" strike="noStrike" cap="none" spc="0" normalizeH="0" baseline="0" dirty="0">
              <a:ln>
                <a:noFill/>
              </a:ln>
              <a:solidFill>
                <a:srgbClr val="FFFFFF"/>
              </a:solidFill>
              <a:effectLst/>
              <a:uFillTx/>
              <a:sym typeface="Helvetica Light"/>
            </a:endParaRPr>
          </a:p>
        </p:txBody>
      </p:sp>
    </p:spTree>
    <p:extLst>
      <p:ext uri="{BB962C8B-B14F-4D97-AF65-F5344CB8AC3E}">
        <p14:creationId xmlns:p14="http://schemas.microsoft.com/office/powerpoint/2010/main" val="142866361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eurobiological  Physics…"/>
          <p:cNvSpPr txBox="1"/>
          <p:nvPr/>
        </p:nvSpPr>
        <p:spPr>
          <a:xfrm>
            <a:off x="2447113" y="645616"/>
            <a:ext cx="19905753" cy="92333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Big data, misleading statistics, and new opportunities</a:t>
            </a:r>
            <a:endParaRPr sz="6000" dirty="0">
              <a:latin typeface="Helvetica"/>
              <a:cs typeface="Helvetica"/>
            </a:endParaRPr>
          </a:p>
        </p:txBody>
      </p:sp>
      <p:sp>
        <p:nvSpPr>
          <p:cNvPr id="6" name="TextBox 5"/>
          <p:cNvSpPr txBox="1"/>
          <p:nvPr/>
        </p:nvSpPr>
        <p:spPr>
          <a:xfrm>
            <a:off x="2434804" y="3093989"/>
            <a:ext cx="19960592" cy="9335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b="0" u="sng" dirty="0"/>
              <a:t>Data Storage</a:t>
            </a:r>
          </a:p>
          <a:p>
            <a:pPr marL="0" marR="0" indent="0" algn="l" defTabSz="825500" rtl="0" fontAlgn="auto" latinLnBrk="0" hangingPunct="0">
              <a:lnSpc>
                <a:spcPct val="100000"/>
              </a:lnSpc>
              <a:spcBef>
                <a:spcPts val="0"/>
              </a:spcBef>
              <a:spcAft>
                <a:spcPts val="0"/>
              </a:spcAft>
              <a:buClrTx/>
              <a:buSzTx/>
              <a:buFontTx/>
              <a:buNone/>
              <a:tabLst/>
            </a:pPr>
            <a:endParaRPr kumimoji="0" lang="en-US" sz="5000" i="0" u="sng" strike="noStrike" cap="none" spc="0" normalizeH="0" baseline="0" dirty="0">
              <a:ln>
                <a:noFill/>
              </a:ln>
              <a:solidFill>
                <a:srgbClr val="FFFFFF"/>
              </a:solidFill>
              <a:effectLst/>
              <a:uFillTx/>
              <a:latin typeface="+mn-lt"/>
              <a:ea typeface="+mn-ea"/>
              <a:cs typeface="+mn-cs"/>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lang="en-US" u="sng" dirty="0"/>
          </a:p>
          <a:p>
            <a:pPr marL="0" marR="0" indent="0" algn="l" defTabSz="825500" rtl="0" fontAlgn="auto" latinLnBrk="0" hangingPunct="0">
              <a:lnSpc>
                <a:spcPct val="100000"/>
              </a:lnSpc>
              <a:spcBef>
                <a:spcPts val="0"/>
              </a:spcBef>
              <a:spcAft>
                <a:spcPts val="0"/>
              </a:spcAft>
              <a:buClrTx/>
              <a:buSzTx/>
              <a:buFontTx/>
              <a:buNone/>
              <a:tabLst/>
            </a:pPr>
            <a:endParaRPr kumimoji="0" lang="en-US" sz="5000" i="0" u="sng" strike="noStrike" cap="none" spc="0" normalizeH="0" baseline="0" dirty="0">
              <a:ln>
                <a:noFill/>
              </a:ln>
              <a:solidFill>
                <a:srgbClr val="FFFFFF"/>
              </a:solidFill>
              <a:effectLst/>
              <a:uFillTx/>
              <a:latin typeface="+mn-lt"/>
              <a:ea typeface="+mn-ea"/>
              <a:cs typeface="+mn-cs"/>
              <a:sym typeface="Helvetica Light"/>
            </a:endParaRPr>
          </a:p>
          <a:p>
            <a:pPr algn="l" defTabSz="825500"/>
            <a:r>
              <a:rPr lang="en-US" u="sng" dirty="0"/>
              <a:t>Computational Power</a:t>
            </a:r>
          </a:p>
          <a:p>
            <a:pPr algn="l" defTabSz="825500"/>
            <a:endParaRPr lang="en-US" u="sng" dirty="0"/>
          </a:p>
          <a:p>
            <a:pPr marL="0" marR="0" indent="0" algn="l" defTabSz="825500" rtl="0" fontAlgn="auto" latinLnBrk="0" hangingPunct="0">
              <a:lnSpc>
                <a:spcPct val="100000"/>
              </a:lnSpc>
              <a:spcBef>
                <a:spcPts val="0"/>
              </a:spcBef>
              <a:spcAft>
                <a:spcPts val="0"/>
              </a:spcAft>
              <a:buClrTx/>
              <a:buSzTx/>
              <a:buFontTx/>
              <a:buNone/>
              <a:tabLst/>
            </a:pPr>
            <a:endParaRPr lang="en-US" b="0" u="sng" dirty="0"/>
          </a:p>
          <a:p>
            <a:pPr marL="0" marR="0" indent="0" algn="l" defTabSz="825500" rtl="0" fontAlgn="auto" latinLnBrk="0" hangingPunct="0">
              <a:lnSpc>
                <a:spcPct val="100000"/>
              </a:lnSpc>
              <a:spcBef>
                <a:spcPts val="0"/>
              </a:spcBef>
              <a:spcAft>
                <a:spcPts val="0"/>
              </a:spcAft>
              <a:buClrTx/>
              <a:buSzTx/>
              <a:buFontTx/>
              <a:buNone/>
              <a:tabLst/>
            </a:pPr>
            <a:endParaRPr lang="en-US" u="sng" dirty="0"/>
          </a:p>
          <a:p>
            <a:pPr marL="0" marR="0" indent="0" algn="l" defTabSz="825500" rtl="0" fontAlgn="auto" latinLnBrk="0" hangingPunct="0">
              <a:lnSpc>
                <a:spcPct val="100000"/>
              </a:lnSpc>
              <a:spcBef>
                <a:spcPts val="0"/>
              </a:spcBef>
              <a:spcAft>
                <a:spcPts val="0"/>
              </a:spcAft>
              <a:buClrTx/>
              <a:buSzTx/>
              <a:buFontTx/>
              <a:buNone/>
              <a:tabLst/>
            </a:pPr>
            <a:r>
              <a:rPr lang="en-US" u="sng" dirty="0"/>
              <a:t>Failures</a:t>
            </a:r>
            <a:r>
              <a:rPr lang="en-US" dirty="0"/>
              <a:t>: “Insignificant” differences become statistically significant.</a:t>
            </a:r>
            <a:endParaRPr lang="en-US" u="sng" dirty="0"/>
          </a:p>
          <a:p>
            <a:pPr marL="0" marR="0" indent="0" algn="l" defTabSz="825500" rtl="0" fontAlgn="auto" latinLnBrk="0" hangingPunct="0">
              <a:lnSpc>
                <a:spcPct val="100000"/>
              </a:lnSpc>
              <a:spcBef>
                <a:spcPts val="0"/>
              </a:spcBef>
              <a:spcAft>
                <a:spcPts val="0"/>
              </a:spcAft>
              <a:buClrTx/>
              <a:buSzTx/>
              <a:buFontTx/>
              <a:buNone/>
              <a:tabLst/>
            </a:pPr>
            <a:endParaRPr lang="en-US" u="sng" dirty="0"/>
          </a:p>
          <a:p>
            <a:pPr marL="0" marR="0" indent="0" algn="l" defTabSz="825500" rtl="0" fontAlgn="auto" latinLnBrk="0" hangingPunct="0">
              <a:lnSpc>
                <a:spcPct val="100000"/>
              </a:lnSpc>
              <a:spcBef>
                <a:spcPts val="0"/>
              </a:spcBef>
              <a:spcAft>
                <a:spcPts val="0"/>
              </a:spcAft>
              <a:buClrTx/>
              <a:buSzTx/>
              <a:buFontTx/>
              <a:buNone/>
              <a:tabLst/>
            </a:pPr>
            <a:r>
              <a:rPr lang="en-US" u="sng" dirty="0"/>
              <a:t>Opportunities</a:t>
            </a:r>
            <a:r>
              <a:rPr lang="en-US" dirty="0"/>
              <a:t>: Data sources are everywhere.</a:t>
            </a:r>
          </a:p>
          <a:p>
            <a:pPr marL="0" marR="0" indent="0" algn="l" defTabSz="825500" rtl="0" fontAlgn="auto" latinLnBrk="0" hangingPunct="0">
              <a:lnSpc>
                <a:spcPct val="100000"/>
              </a:lnSpc>
              <a:spcBef>
                <a:spcPts val="0"/>
              </a:spcBef>
              <a:spcAft>
                <a:spcPts val="0"/>
              </a:spcAft>
              <a:buClrTx/>
              <a:buSzTx/>
              <a:buFontTx/>
              <a:buNone/>
              <a:tabLst/>
            </a:pPr>
            <a:r>
              <a:rPr kumimoji="0" lang="en-US" sz="5000" b="0" i="0" strike="noStrike" cap="none" spc="0" normalizeH="0" baseline="0" dirty="0">
                <a:ln>
                  <a:noFill/>
                </a:ln>
                <a:solidFill>
                  <a:srgbClr val="FFFFFF"/>
                </a:solidFill>
                <a:effectLst/>
                <a:uFillTx/>
                <a:latin typeface="+mn-lt"/>
                <a:ea typeface="+mn-ea"/>
                <a:cs typeface="+mn-cs"/>
                <a:sym typeface="Helvetica Light"/>
              </a:rPr>
              <a:t>                        Fast</a:t>
            </a:r>
            <a:r>
              <a:rPr kumimoji="0" lang="en-US" sz="5000" b="0" i="0" strike="noStrike" cap="none" spc="0" normalizeH="0" dirty="0">
                <a:ln>
                  <a:noFill/>
                </a:ln>
                <a:solidFill>
                  <a:srgbClr val="FFFFFF"/>
                </a:solidFill>
                <a:effectLst/>
                <a:uFillTx/>
                <a:latin typeface="+mn-lt"/>
                <a:ea typeface="+mn-ea"/>
                <a:cs typeface="+mn-cs"/>
                <a:sym typeface="Helvetica Light"/>
              </a:rPr>
              <a:t> feedback from model predictions drive decisions.</a:t>
            </a:r>
            <a:endParaRPr kumimoji="0" lang="en-US" sz="5000" b="0" i="0" strike="noStrike" cap="none" spc="0" normalizeH="0" baseline="0" dirty="0">
              <a:ln>
                <a:noFill/>
              </a:ln>
              <a:solidFill>
                <a:srgbClr val="FFFFFF"/>
              </a:solidFill>
              <a:effectLst/>
              <a:uFillTx/>
              <a:latin typeface="+mn-lt"/>
              <a:ea typeface="+mn-ea"/>
              <a:cs typeface="+mn-cs"/>
              <a:sym typeface="Helvetica Light"/>
            </a:endParaRPr>
          </a:p>
        </p:txBody>
      </p:sp>
      <p:pic>
        <p:nvPicPr>
          <p:cNvPr id="7" name="Picture 6" descr="iStock-985895696-e156387622029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41918" y="5666071"/>
            <a:ext cx="4332152" cy="2705463"/>
          </a:xfrm>
          <a:prstGeom prst="rect">
            <a:avLst/>
          </a:prstGeom>
        </p:spPr>
      </p:pic>
      <p:pic>
        <p:nvPicPr>
          <p:cNvPr id="3" name="Picture 2">
            <a:extLst>
              <a:ext uri="{FF2B5EF4-FFF2-40B4-BE49-F238E27FC236}">
                <a16:creationId xmlns:a16="http://schemas.microsoft.com/office/drawing/2014/main" id="{5E2264AC-EE5A-9A4C-8AC0-3B1C21267B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1918" y="2762156"/>
            <a:ext cx="4314978" cy="2022646"/>
          </a:xfrm>
          <a:prstGeom prst="rect">
            <a:avLst/>
          </a:prstGeom>
        </p:spPr>
      </p:pic>
      <p:pic>
        <p:nvPicPr>
          <p:cNvPr id="10" name="Picture 9">
            <a:extLst>
              <a:ext uri="{FF2B5EF4-FFF2-40B4-BE49-F238E27FC236}">
                <a16:creationId xmlns:a16="http://schemas.microsoft.com/office/drawing/2014/main" id="{F6602155-BA49-FD4B-919A-74E6FC9ED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1211" y="2563736"/>
            <a:ext cx="4314978" cy="2410512"/>
          </a:xfrm>
          <a:prstGeom prst="rect">
            <a:avLst/>
          </a:prstGeom>
        </p:spPr>
      </p:pic>
      <p:grpSp>
        <p:nvGrpSpPr>
          <p:cNvPr id="11" name="Group 10">
            <a:extLst>
              <a:ext uri="{FF2B5EF4-FFF2-40B4-BE49-F238E27FC236}">
                <a16:creationId xmlns:a16="http://schemas.microsoft.com/office/drawing/2014/main" id="{4F9B5C00-2562-D042-A976-3553276F1952}"/>
              </a:ext>
            </a:extLst>
          </p:cNvPr>
          <p:cNvGrpSpPr/>
          <p:nvPr/>
        </p:nvGrpSpPr>
        <p:grpSpPr>
          <a:xfrm>
            <a:off x="10561211" y="5705827"/>
            <a:ext cx="4382749" cy="2410512"/>
            <a:chOff x="10028273" y="1838016"/>
            <a:chExt cx="4919024" cy="2705463"/>
          </a:xfrm>
        </p:grpSpPr>
        <p:pic>
          <p:nvPicPr>
            <p:cNvPr id="8" name="Picture 7" descr="Screen Shot 2020-02-20 at 11.21.4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8273" y="1838016"/>
              <a:ext cx="4919024" cy="2705463"/>
            </a:xfrm>
            <a:prstGeom prst="rect">
              <a:avLst/>
            </a:prstGeom>
          </p:spPr>
        </p:pic>
        <p:sp>
          <p:nvSpPr>
            <p:cNvPr id="5" name="TextBox 4"/>
            <p:cNvSpPr txBox="1"/>
            <p:nvPr/>
          </p:nvSpPr>
          <p:spPr>
            <a:xfrm>
              <a:off x="10028273" y="1838016"/>
              <a:ext cx="210634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bg1"/>
                  </a:solidFill>
                  <a:effectLst/>
                  <a:uFillTx/>
                  <a:latin typeface="+mn-lt"/>
                  <a:ea typeface="+mn-ea"/>
                  <a:cs typeface="+mn-cs"/>
                  <a:sym typeface="Helvetica Light"/>
                </a:rPr>
                <a:t>Circa 1620</a:t>
              </a:r>
            </a:p>
          </p:txBody>
        </p:sp>
      </p:grpSp>
      <p:cxnSp>
        <p:nvCxnSpPr>
          <p:cNvPr id="13" name="Straight Arrow Connector 12">
            <a:extLst>
              <a:ext uri="{FF2B5EF4-FFF2-40B4-BE49-F238E27FC236}">
                <a16:creationId xmlns:a16="http://schemas.microsoft.com/office/drawing/2014/main" id="{E345F382-926A-A746-83CD-98AE612D2B3B}"/>
              </a:ext>
            </a:extLst>
          </p:cNvPr>
          <p:cNvCxnSpPr/>
          <p:nvPr/>
        </p:nvCxnSpPr>
        <p:spPr>
          <a:xfrm>
            <a:off x="15226748" y="3768992"/>
            <a:ext cx="2107095" cy="0"/>
          </a:xfrm>
          <a:prstGeom prst="straightConnector1">
            <a:avLst/>
          </a:prstGeom>
          <a:noFill/>
          <a:ln w="1016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 name="Straight Arrow Connector 13">
            <a:extLst>
              <a:ext uri="{FF2B5EF4-FFF2-40B4-BE49-F238E27FC236}">
                <a16:creationId xmlns:a16="http://schemas.microsoft.com/office/drawing/2014/main" id="{CE257A96-0A71-5649-8800-EBD9130415F6}"/>
              </a:ext>
            </a:extLst>
          </p:cNvPr>
          <p:cNvCxnSpPr/>
          <p:nvPr/>
        </p:nvCxnSpPr>
        <p:spPr>
          <a:xfrm>
            <a:off x="15200243" y="6980063"/>
            <a:ext cx="2107095" cy="0"/>
          </a:xfrm>
          <a:prstGeom prst="straightConnector1">
            <a:avLst/>
          </a:prstGeom>
          <a:noFill/>
          <a:ln w="1016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464938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Neurobiological  Physics…"/>
          <p:cNvSpPr txBox="1"/>
          <p:nvPr/>
        </p:nvSpPr>
        <p:spPr>
          <a:xfrm>
            <a:off x="2489643" y="645616"/>
            <a:ext cx="19467253" cy="92333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marL="66437" marR="68030" defTabSz="1530705">
              <a:buClr>
                <a:srgbClr val="FFFFFF"/>
              </a:buClr>
              <a:buFont typeface="Arial"/>
              <a:defRPr sz="4800" b="1">
                <a:uFill>
                  <a:solidFill>
                    <a:srgbClr val="FFFFFF"/>
                  </a:solidFill>
                </a:uFill>
                <a:latin typeface="Arial"/>
                <a:ea typeface="Arial"/>
                <a:cs typeface="Arial"/>
                <a:sym typeface="Arial"/>
              </a:defRPr>
            </a:pPr>
            <a:r>
              <a:rPr lang="en-US" sz="6000" dirty="0">
                <a:latin typeface="Helvetica"/>
                <a:cs typeface="Helvetica"/>
              </a:rPr>
              <a:t>Skills of the Data Scientist</a:t>
            </a:r>
            <a:endParaRPr sz="6000" dirty="0">
              <a:latin typeface="Helvetica"/>
              <a:cs typeface="Helvetica"/>
            </a:endParaRPr>
          </a:p>
        </p:txBody>
      </p:sp>
      <p:sp>
        <p:nvSpPr>
          <p:cNvPr id="16" name="Oval 15">
            <a:extLst>
              <a:ext uri="{FF2B5EF4-FFF2-40B4-BE49-F238E27FC236}">
                <a16:creationId xmlns:a16="http://schemas.microsoft.com/office/drawing/2014/main" id="{1D9F2FCF-DE48-114F-9E30-B28AE0FC70DE}"/>
              </a:ext>
            </a:extLst>
          </p:cNvPr>
          <p:cNvSpPr/>
          <p:nvPr/>
        </p:nvSpPr>
        <p:spPr>
          <a:xfrm>
            <a:off x="5731028" y="2629986"/>
            <a:ext cx="7335093" cy="7335093"/>
          </a:xfrm>
          <a:prstGeom prst="ellipse">
            <a:avLst/>
          </a:prstGeom>
          <a:solidFill>
            <a:schemeClr val="accent1">
              <a:alpha val="8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7" name="Oval 16">
            <a:extLst>
              <a:ext uri="{FF2B5EF4-FFF2-40B4-BE49-F238E27FC236}">
                <a16:creationId xmlns:a16="http://schemas.microsoft.com/office/drawing/2014/main" id="{F49D6E1B-2A1C-0C40-A8E2-66B1A902A4D6}"/>
              </a:ext>
            </a:extLst>
          </p:cNvPr>
          <p:cNvSpPr/>
          <p:nvPr/>
        </p:nvSpPr>
        <p:spPr>
          <a:xfrm>
            <a:off x="8042139" y="5735291"/>
            <a:ext cx="7335093" cy="7335093"/>
          </a:xfrm>
          <a:prstGeom prst="ellipse">
            <a:avLst/>
          </a:prstGeom>
          <a:solidFill>
            <a:srgbClr val="C00000">
              <a:alpha val="81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Oval 17">
            <a:extLst>
              <a:ext uri="{FF2B5EF4-FFF2-40B4-BE49-F238E27FC236}">
                <a16:creationId xmlns:a16="http://schemas.microsoft.com/office/drawing/2014/main" id="{B47AFD28-8C04-2042-BB21-4E4E9338055D}"/>
              </a:ext>
            </a:extLst>
          </p:cNvPr>
          <p:cNvSpPr/>
          <p:nvPr/>
        </p:nvSpPr>
        <p:spPr>
          <a:xfrm>
            <a:off x="10292291" y="2629986"/>
            <a:ext cx="7335093" cy="7335093"/>
          </a:xfrm>
          <a:prstGeom prst="ellipse">
            <a:avLst/>
          </a:prstGeom>
          <a:solidFill>
            <a:srgbClr val="92D050">
              <a:alpha val="80000"/>
            </a:srgb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Light"/>
            </a:endParaRPr>
          </a:p>
        </p:txBody>
      </p:sp>
      <p:sp>
        <p:nvSpPr>
          <p:cNvPr id="9" name="TextBox 8">
            <a:extLst>
              <a:ext uri="{FF2B5EF4-FFF2-40B4-BE49-F238E27FC236}">
                <a16:creationId xmlns:a16="http://schemas.microsoft.com/office/drawing/2014/main" id="{4EF911C4-A182-EC4B-8520-3D3392C1C427}"/>
              </a:ext>
            </a:extLst>
          </p:cNvPr>
          <p:cNvSpPr txBox="1"/>
          <p:nvPr/>
        </p:nvSpPr>
        <p:spPr>
          <a:xfrm>
            <a:off x="6522027" y="4332737"/>
            <a:ext cx="37702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FFFFFF"/>
                </a:solidFill>
                <a:effectLst/>
                <a:uFillTx/>
                <a:latin typeface="+mn-lt"/>
                <a:ea typeface="+mn-ea"/>
                <a:cs typeface="+mn-cs"/>
                <a:sym typeface="Helvetica Light"/>
              </a:rPr>
              <a:t>Coding skills</a:t>
            </a:r>
          </a:p>
        </p:txBody>
      </p:sp>
      <p:sp>
        <p:nvSpPr>
          <p:cNvPr id="19" name="TextBox 18">
            <a:extLst>
              <a:ext uri="{FF2B5EF4-FFF2-40B4-BE49-F238E27FC236}">
                <a16:creationId xmlns:a16="http://schemas.microsoft.com/office/drawing/2014/main" id="{91F2FBD5-B49B-034E-98E3-9A07ACB1FCE1}"/>
              </a:ext>
            </a:extLst>
          </p:cNvPr>
          <p:cNvSpPr txBox="1"/>
          <p:nvPr/>
        </p:nvSpPr>
        <p:spPr>
          <a:xfrm>
            <a:off x="13520660" y="3948017"/>
            <a:ext cx="2665793"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FFFFFF"/>
                </a:solidFill>
                <a:effectLst/>
                <a:uFillTx/>
                <a:latin typeface="+mn-lt"/>
                <a:ea typeface="+mn-ea"/>
                <a:cs typeface="+mn-cs"/>
                <a:sym typeface="Helvetica Light"/>
              </a:rPr>
              <a:t>Math &amp; </a:t>
            </a:r>
            <a:br>
              <a:rPr kumimoji="0" lang="en-US" sz="5000" b="0" i="0" u="none" strike="noStrike" cap="none" spc="0" normalizeH="0" baseline="0" dirty="0">
                <a:ln>
                  <a:noFill/>
                </a:ln>
                <a:solidFill>
                  <a:srgbClr val="FFFFFF"/>
                </a:solidFill>
                <a:effectLst/>
                <a:uFillTx/>
                <a:latin typeface="+mn-lt"/>
                <a:ea typeface="+mn-ea"/>
                <a:cs typeface="+mn-cs"/>
                <a:sym typeface="Helvetica Light"/>
              </a:rPr>
            </a:br>
            <a:r>
              <a:rPr kumimoji="0" lang="en-US" sz="5000" b="0" i="0" u="none" strike="noStrike" cap="none" spc="0" normalizeH="0" baseline="0" dirty="0">
                <a:ln>
                  <a:noFill/>
                </a:ln>
                <a:solidFill>
                  <a:srgbClr val="FFFFFF"/>
                </a:solidFill>
                <a:effectLst/>
                <a:uFillTx/>
                <a:latin typeface="+mn-lt"/>
                <a:ea typeface="+mn-ea"/>
                <a:cs typeface="+mn-cs"/>
                <a:sym typeface="Helvetica Light"/>
              </a:rPr>
              <a:t>Statistics</a:t>
            </a:r>
          </a:p>
        </p:txBody>
      </p:sp>
      <p:sp>
        <p:nvSpPr>
          <p:cNvPr id="20" name="TextBox 19">
            <a:extLst>
              <a:ext uri="{FF2B5EF4-FFF2-40B4-BE49-F238E27FC236}">
                <a16:creationId xmlns:a16="http://schemas.microsoft.com/office/drawing/2014/main" id="{F037F8C0-BE54-8545-97B6-BC5550D394ED}"/>
              </a:ext>
            </a:extLst>
          </p:cNvPr>
          <p:cNvSpPr txBox="1"/>
          <p:nvPr/>
        </p:nvSpPr>
        <p:spPr>
          <a:xfrm>
            <a:off x="9165722" y="10750567"/>
            <a:ext cx="5087931"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FFFFFF"/>
                </a:solidFill>
                <a:effectLst/>
                <a:uFillTx/>
                <a:latin typeface="+mn-lt"/>
                <a:ea typeface="+mn-ea"/>
                <a:cs typeface="+mn-cs"/>
                <a:sym typeface="Helvetica Light"/>
              </a:rPr>
              <a:t>Business/Domain</a:t>
            </a:r>
            <a:br>
              <a:rPr kumimoji="0" lang="en-US" sz="5000" b="0" i="0" u="none" strike="noStrike" cap="none" spc="0" normalizeH="0" baseline="0" dirty="0">
                <a:ln>
                  <a:noFill/>
                </a:ln>
                <a:solidFill>
                  <a:srgbClr val="FFFFFF"/>
                </a:solidFill>
                <a:effectLst/>
                <a:uFillTx/>
                <a:latin typeface="+mn-lt"/>
                <a:ea typeface="+mn-ea"/>
                <a:cs typeface="+mn-cs"/>
                <a:sym typeface="Helvetica Light"/>
              </a:rPr>
            </a:br>
            <a:r>
              <a:rPr kumimoji="0" lang="en-US" sz="5000" b="0" i="0" u="none" strike="noStrike" cap="none" spc="0" normalizeH="0" baseline="0" dirty="0">
                <a:ln>
                  <a:noFill/>
                </a:ln>
                <a:solidFill>
                  <a:srgbClr val="FFFFFF"/>
                </a:solidFill>
                <a:effectLst/>
                <a:uFillTx/>
                <a:latin typeface="+mn-lt"/>
                <a:ea typeface="+mn-ea"/>
                <a:cs typeface="+mn-cs"/>
                <a:sym typeface="Helvetica Light"/>
              </a:rPr>
              <a:t>Expertise</a:t>
            </a:r>
          </a:p>
        </p:txBody>
      </p:sp>
      <p:sp>
        <p:nvSpPr>
          <p:cNvPr id="21" name="TextBox 20">
            <a:extLst>
              <a:ext uri="{FF2B5EF4-FFF2-40B4-BE49-F238E27FC236}">
                <a16:creationId xmlns:a16="http://schemas.microsoft.com/office/drawing/2014/main" id="{167E12ED-06ED-284D-A6B0-4FDF65F5BC39}"/>
              </a:ext>
            </a:extLst>
          </p:cNvPr>
          <p:cNvSpPr txBox="1"/>
          <p:nvPr/>
        </p:nvSpPr>
        <p:spPr>
          <a:xfrm>
            <a:off x="10371271" y="6006782"/>
            <a:ext cx="2523127"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1" i="0" u="none" strike="noStrike" cap="none" spc="0" normalizeH="0" baseline="0" dirty="0">
                <a:ln>
                  <a:noFill/>
                </a:ln>
                <a:solidFill>
                  <a:srgbClr val="FFFFFF"/>
                </a:solidFill>
                <a:effectLst/>
                <a:uFillTx/>
                <a:latin typeface="+mn-lt"/>
                <a:ea typeface="+mn-ea"/>
                <a:cs typeface="+mn-cs"/>
                <a:sym typeface="Helvetica Light"/>
              </a:rPr>
              <a:t>Data</a:t>
            </a:r>
            <a:br>
              <a:rPr kumimoji="0" lang="en-US" sz="5000" b="1" i="0" u="none" strike="noStrike" cap="none" spc="0" normalizeH="0" baseline="0" dirty="0">
                <a:ln>
                  <a:noFill/>
                </a:ln>
                <a:solidFill>
                  <a:srgbClr val="FFFFFF"/>
                </a:solidFill>
                <a:effectLst/>
                <a:uFillTx/>
                <a:latin typeface="+mn-lt"/>
                <a:ea typeface="+mn-ea"/>
                <a:cs typeface="+mn-cs"/>
                <a:sym typeface="Helvetica Light"/>
              </a:rPr>
            </a:br>
            <a:r>
              <a:rPr kumimoji="0" lang="en-US" sz="5000" b="1" i="0" u="none" strike="noStrike" cap="none" spc="0" normalizeH="0" baseline="0" dirty="0">
                <a:ln>
                  <a:noFill/>
                </a:ln>
                <a:solidFill>
                  <a:srgbClr val="FFFFFF"/>
                </a:solidFill>
                <a:effectLst/>
                <a:uFillTx/>
                <a:latin typeface="+mn-lt"/>
                <a:ea typeface="+mn-ea"/>
                <a:cs typeface="+mn-cs"/>
                <a:sym typeface="Helvetica Light"/>
              </a:rPr>
              <a:t>Scientist</a:t>
            </a:r>
          </a:p>
        </p:txBody>
      </p:sp>
      <p:sp>
        <p:nvSpPr>
          <p:cNvPr id="22" name="TextBox 21">
            <a:extLst>
              <a:ext uri="{FF2B5EF4-FFF2-40B4-BE49-F238E27FC236}">
                <a16:creationId xmlns:a16="http://schemas.microsoft.com/office/drawing/2014/main" id="{1DDECB5F-2973-654A-A912-A5C10E84779B}"/>
              </a:ext>
            </a:extLst>
          </p:cNvPr>
          <p:cNvSpPr txBox="1"/>
          <p:nvPr/>
        </p:nvSpPr>
        <p:spPr>
          <a:xfrm>
            <a:off x="8678997" y="8488393"/>
            <a:ext cx="2099934"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mn-lt"/>
                <a:ea typeface="+mn-ea"/>
                <a:cs typeface="+mn-cs"/>
                <a:sym typeface="Helvetica Light"/>
              </a:rPr>
              <a:t>Software</a:t>
            </a:r>
          </a:p>
        </p:txBody>
      </p:sp>
      <p:sp>
        <p:nvSpPr>
          <p:cNvPr id="23" name="TextBox 22">
            <a:extLst>
              <a:ext uri="{FF2B5EF4-FFF2-40B4-BE49-F238E27FC236}">
                <a16:creationId xmlns:a16="http://schemas.microsoft.com/office/drawing/2014/main" id="{07774EE0-9935-4444-A653-3D1537DF17B7}"/>
              </a:ext>
            </a:extLst>
          </p:cNvPr>
          <p:cNvSpPr txBox="1"/>
          <p:nvPr/>
        </p:nvSpPr>
        <p:spPr>
          <a:xfrm>
            <a:off x="12842772" y="8488393"/>
            <a:ext cx="218329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mn-lt"/>
                <a:ea typeface="+mn-ea"/>
                <a:cs typeface="+mn-cs"/>
                <a:sym typeface="Helvetica Light"/>
              </a:rPr>
              <a:t>Analytics</a:t>
            </a:r>
          </a:p>
        </p:txBody>
      </p:sp>
      <p:sp>
        <p:nvSpPr>
          <p:cNvPr id="24" name="TextBox 23">
            <a:extLst>
              <a:ext uri="{FF2B5EF4-FFF2-40B4-BE49-F238E27FC236}">
                <a16:creationId xmlns:a16="http://schemas.microsoft.com/office/drawing/2014/main" id="{4CB443FA-BC74-174D-855F-6152684238D6}"/>
              </a:ext>
            </a:extLst>
          </p:cNvPr>
          <p:cNvSpPr txBox="1"/>
          <p:nvPr/>
        </p:nvSpPr>
        <p:spPr>
          <a:xfrm>
            <a:off x="18684654" y="12711311"/>
            <a:ext cx="557684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mn-lt"/>
                <a:ea typeface="+mn-ea"/>
                <a:cs typeface="+mn-cs"/>
                <a:sym typeface="Helvetica Light"/>
              </a:rPr>
              <a:t>ML = Machine Learning</a:t>
            </a:r>
          </a:p>
        </p:txBody>
      </p:sp>
      <p:sp>
        <p:nvSpPr>
          <p:cNvPr id="25" name="TextBox 24">
            <a:extLst>
              <a:ext uri="{FF2B5EF4-FFF2-40B4-BE49-F238E27FC236}">
                <a16:creationId xmlns:a16="http://schemas.microsoft.com/office/drawing/2014/main" id="{ABDA6C6B-943D-214C-9AA6-C32F25C8147B}"/>
              </a:ext>
            </a:extLst>
          </p:cNvPr>
          <p:cNvSpPr txBox="1"/>
          <p:nvPr/>
        </p:nvSpPr>
        <p:spPr>
          <a:xfrm>
            <a:off x="11423641" y="4737574"/>
            <a:ext cx="815929"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mn-lt"/>
                <a:ea typeface="+mn-ea"/>
                <a:cs typeface="+mn-cs"/>
                <a:sym typeface="Helvetica Light"/>
              </a:rPr>
              <a:t>ML</a:t>
            </a:r>
          </a:p>
        </p:txBody>
      </p:sp>
    </p:spTree>
    <p:extLst>
      <p:ext uri="{BB962C8B-B14F-4D97-AF65-F5344CB8AC3E}">
        <p14:creationId xmlns:p14="http://schemas.microsoft.com/office/powerpoint/2010/main" val="12837380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97572" y="1011045"/>
            <a:ext cx="14730608" cy="10259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794" tIns="50794" rIns="50794" bIns="50794" numCol="1" spcCol="38094" rtlCol="0" anchor="ctr">
            <a:spAutoFit/>
          </a:bodyPr>
          <a:lstStyle/>
          <a:p>
            <a:r>
              <a:rPr lang="en-US" sz="6000" dirty="0">
                <a:latin typeface="Helvetica"/>
                <a:ea typeface="Century Gothic" charset="0"/>
                <a:cs typeface="Helvetica"/>
              </a:rPr>
              <a:t>Artificial Intelligence and Machine Learning</a:t>
            </a:r>
          </a:p>
        </p:txBody>
      </p:sp>
      <p:sp>
        <p:nvSpPr>
          <p:cNvPr id="2" name="Oval 1"/>
          <p:cNvSpPr>
            <a:spLocks/>
          </p:cNvSpPr>
          <p:nvPr/>
        </p:nvSpPr>
        <p:spPr>
          <a:xfrm>
            <a:off x="7439582" y="2459059"/>
            <a:ext cx="8646578" cy="8650224"/>
          </a:xfrm>
          <a:prstGeom prst="ellipse">
            <a:avLst/>
          </a:prstGeom>
          <a:solidFill>
            <a:schemeClr val="accent1">
              <a:lumMod val="60000"/>
              <a:lumOff val="40000"/>
            </a:schemeClr>
          </a:solidFill>
          <a:ln w="762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38094" rtlCol="0" anchor="ctr">
            <a:spAutoFit/>
          </a:bodyPr>
          <a:lstStyle/>
          <a:p>
            <a:endParaRPr lang="en-US" sz="3700"/>
          </a:p>
        </p:txBody>
      </p:sp>
      <p:sp>
        <p:nvSpPr>
          <p:cNvPr id="7" name="Oval 6"/>
          <p:cNvSpPr/>
          <p:nvPr/>
        </p:nvSpPr>
        <p:spPr>
          <a:xfrm>
            <a:off x="8941078" y="4276509"/>
            <a:ext cx="6783574" cy="6784848"/>
          </a:xfrm>
          <a:prstGeom prst="ellipse">
            <a:avLst/>
          </a:prstGeom>
          <a:solidFill>
            <a:schemeClr val="accent1">
              <a:lumMod val="40000"/>
              <a:lumOff val="60000"/>
            </a:schemeClr>
          </a:solidFill>
          <a:ln w="762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38094" rtlCol="0" anchor="ctr">
            <a:spAutoFit/>
          </a:bodyPr>
          <a:lstStyle/>
          <a:p>
            <a:endParaRPr lang="en-US" sz="3700"/>
          </a:p>
        </p:txBody>
      </p:sp>
      <p:sp>
        <p:nvSpPr>
          <p:cNvPr id="9" name="Oval 8"/>
          <p:cNvSpPr/>
          <p:nvPr/>
        </p:nvSpPr>
        <p:spPr>
          <a:xfrm>
            <a:off x="11152650" y="7219262"/>
            <a:ext cx="3724943" cy="3730752"/>
          </a:xfrm>
          <a:prstGeom prst="ellipse">
            <a:avLst/>
          </a:prstGeom>
          <a:solidFill>
            <a:schemeClr val="accent1">
              <a:lumMod val="20000"/>
              <a:lumOff val="80000"/>
            </a:schemeClr>
          </a:solidFill>
          <a:ln w="762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4" tIns="50794" rIns="50794" bIns="50794" numCol="1" spcCol="38094" rtlCol="0" anchor="ctr">
            <a:spAutoFit/>
          </a:bodyPr>
          <a:lstStyle/>
          <a:p>
            <a:endParaRPr lang="en-US" sz="3700"/>
          </a:p>
        </p:txBody>
      </p:sp>
      <p:sp>
        <p:nvSpPr>
          <p:cNvPr id="10" name="TextBox 9"/>
          <p:cNvSpPr txBox="1"/>
          <p:nvPr/>
        </p:nvSpPr>
        <p:spPr>
          <a:xfrm>
            <a:off x="8941078" y="3240480"/>
            <a:ext cx="5911703" cy="769431"/>
          </a:xfrm>
          <a:prstGeom prst="rect">
            <a:avLst/>
          </a:prstGeom>
          <a:noFill/>
        </p:spPr>
        <p:txBody>
          <a:bodyPr wrap="square" lIns="91429" tIns="45715" rIns="91429" bIns="45715" rtlCol="0">
            <a:spAutoFit/>
          </a:bodyPr>
          <a:lstStyle/>
          <a:p>
            <a:pPr defTabSz="1219023"/>
            <a:r>
              <a:rPr lang="en-US" sz="4400" b="1" dirty="0">
                <a:solidFill>
                  <a:srgbClr val="0070C0"/>
                </a:solidFill>
              </a:rPr>
              <a:t>Artificial Intelligence</a:t>
            </a:r>
          </a:p>
        </p:txBody>
      </p:sp>
      <p:sp>
        <p:nvSpPr>
          <p:cNvPr id="11" name="TextBox 10"/>
          <p:cNvSpPr txBox="1"/>
          <p:nvPr/>
        </p:nvSpPr>
        <p:spPr>
          <a:xfrm>
            <a:off x="10637283" y="4822155"/>
            <a:ext cx="2956138" cy="1446540"/>
          </a:xfrm>
          <a:prstGeom prst="rect">
            <a:avLst/>
          </a:prstGeom>
          <a:noFill/>
        </p:spPr>
        <p:txBody>
          <a:bodyPr wrap="square" lIns="91429" tIns="45715" rIns="91429" bIns="45715" rtlCol="0">
            <a:spAutoFit/>
          </a:bodyPr>
          <a:lstStyle/>
          <a:p>
            <a:pPr defTabSz="1219023"/>
            <a:r>
              <a:rPr lang="en-US" sz="4400" b="1" dirty="0">
                <a:solidFill>
                  <a:srgbClr val="0070C0"/>
                </a:solidFill>
              </a:rPr>
              <a:t>Machine Learning</a:t>
            </a:r>
          </a:p>
        </p:txBody>
      </p:sp>
      <p:sp>
        <p:nvSpPr>
          <p:cNvPr id="12" name="TextBox 11"/>
          <p:cNvSpPr txBox="1"/>
          <p:nvPr/>
        </p:nvSpPr>
        <p:spPr>
          <a:xfrm>
            <a:off x="11457759" y="7559012"/>
            <a:ext cx="3114724" cy="1446540"/>
          </a:xfrm>
          <a:prstGeom prst="rect">
            <a:avLst/>
          </a:prstGeom>
          <a:noFill/>
        </p:spPr>
        <p:txBody>
          <a:bodyPr wrap="square" lIns="91429" tIns="45715" rIns="91429" bIns="45715" rtlCol="0">
            <a:spAutoFit/>
          </a:bodyPr>
          <a:lstStyle/>
          <a:p>
            <a:pPr defTabSz="1219023"/>
            <a:r>
              <a:rPr lang="en-US" sz="4400" b="1" dirty="0">
                <a:solidFill>
                  <a:srgbClr val="0070C0"/>
                </a:solidFill>
              </a:rPr>
              <a:t>Deep Learning</a:t>
            </a:r>
          </a:p>
        </p:txBody>
      </p:sp>
      <p:grpSp>
        <p:nvGrpSpPr>
          <p:cNvPr id="14" name="Group 13"/>
          <p:cNvGrpSpPr/>
          <p:nvPr/>
        </p:nvGrpSpPr>
        <p:grpSpPr>
          <a:xfrm>
            <a:off x="13593421" y="5908469"/>
            <a:ext cx="1306502" cy="1218485"/>
            <a:chOff x="14719966" y="4355977"/>
            <a:chExt cx="6275322" cy="5852562"/>
          </a:xfrm>
        </p:grpSpPr>
        <p:cxnSp>
          <p:nvCxnSpPr>
            <p:cNvPr id="15" name="Straight Arrow Connector 14"/>
            <p:cNvCxnSpPr/>
            <p:nvPr/>
          </p:nvCxnSpPr>
          <p:spPr>
            <a:xfrm flipV="1">
              <a:off x="14719966" y="4355977"/>
              <a:ext cx="27222" cy="58525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14719966" y="10208534"/>
              <a:ext cx="62753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17641338" y="5502497"/>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18" name="Oval 17"/>
            <p:cNvSpPr/>
            <p:nvPr/>
          </p:nvSpPr>
          <p:spPr>
            <a:xfrm>
              <a:off x="18047738" y="5908897"/>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19" name="Oval 18"/>
            <p:cNvSpPr/>
            <p:nvPr/>
          </p:nvSpPr>
          <p:spPr>
            <a:xfrm>
              <a:off x="17376934" y="6261151"/>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0" name="Oval 19"/>
            <p:cNvSpPr/>
            <p:nvPr/>
          </p:nvSpPr>
          <p:spPr>
            <a:xfrm>
              <a:off x="18312144" y="652555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1" name="Oval 20"/>
            <p:cNvSpPr/>
            <p:nvPr/>
          </p:nvSpPr>
          <p:spPr>
            <a:xfrm>
              <a:off x="18444346" y="5695763"/>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2" name="Oval 21"/>
            <p:cNvSpPr/>
            <p:nvPr/>
          </p:nvSpPr>
          <p:spPr>
            <a:xfrm>
              <a:off x="16906880" y="5796279"/>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3" name="Oval 22"/>
            <p:cNvSpPr/>
            <p:nvPr/>
          </p:nvSpPr>
          <p:spPr>
            <a:xfrm>
              <a:off x="16825886" y="7347537"/>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4" name="Oval 23"/>
            <p:cNvSpPr/>
            <p:nvPr/>
          </p:nvSpPr>
          <p:spPr>
            <a:xfrm>
              <a:off x="16906880" y="882817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5" name="Oval 24"/>
            <p:cNvSpPr/>
            <p:nvPr/>
          </p:nvSpPr>
          <p:spPr>
            <a:xfrm>
              <a:off x="16900334" y="801923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6" name="Oval 25"/>
            <p:cNvSpPr/>
            <p:nvPr/>
          </p:nvSpPr>
          <p:spPr>
            <a:xfrm>
              <a:off x="17496690" y="8370595"/>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7" name="Oval 26"/>
            <p:cNvSpPr/>
            <p:nvPr/>
          </p:nvSpPr>
          <p:spPr>
            <a:xfrm>
              <a:off x="17628894" y="7540803"/>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8" name="Oval 27"/>
            <p:cNvSpPr/>
            <p:nvPr/>
          </p:nvSpPr>
          <p:spPr>
            <a:xfrm>
              <a:off x="16091426" y="764131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9" name="Oval 28"/>
            <p:cNvSpPr/>
            <p:nvPr/>
          </p:nvSpPr>
          <p:spPr>
            <a:xfrm>
              <a:off x="16336106" y="842563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30" name="Oval 29"/>
            <p:cNvSpPr/>
            <p:nvPr/>
          </p:nvSpPr>
          <p:spPr>
            <a:xfrm>
              <a:off x="17783334" y="6667551"/>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cxnSp>
          <p:nvCxnSpPr>
            <p:cNvPr id="31" name="Straight Connector 30"/>
            <p:cNvCxnSpPr/>
            <p:nvPr/>
          </p:nvCxnSpPr>
          <p:spPr>
            <a:xfrm>
              <a:off x="15668686" y="5960171"/>
              <a:ext cx="4166586" cy="2465470"/>
            </a:xfrm>
            <a:prstGeom prst="line">
              <a:avLst/>
            </a:prstGeom>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19523154" y="7314521"/>
              <a:ext cx="264406" cy="26440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grpSp>
      <p:grpSp>
        <p:nvGrpSpPr>
          <p:cNvPr id="33" name="Group 32"/>
          <p:cNvGrpSpPr/>
          <p:nvPr/>
        </p:nvGrpSpPr>
        <p:grpSpPr>
          <a:xfrm>
            <a:off x="9859422" y="6287162"/>
            <a:ext cx="1306502" cy="1218485"/>
            <a:chOff x="4260171" y="4355979"/>
            <a:chExt cx="6275322" cy="5852562"/>
          </a:xfrm>
        </p:grpSpPr>
        <p:cxnSp>
          <p:nvCxnSpPr>
            <p:cNvPr id="34" name="Straight Arrow Connector 33"/>
            <p:cNvCxnSpPr/>
            <p:nvPr/>
          </p:nvCxnSpPr>
          <p:spPr>
            <a:xfrm flipV="1">
              <a:off x="4260171" y="4355979"/>
              <a:ext cx="27222" cy="58525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4260171" y="10208536"/>
              <a:ext cx="62753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8439330" y="6501861"/>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37" name="Oval 36"/>
            <p:cNvSpPr/>
            <p:nvPr/>
          </p:nvSpPr>
          <p:spPr>
            <a:xfrm>
              <a:off x="7964595" y="641859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38" name="Oval 37"/>
            <p:cNvSpPr/>
            <p:nvPr/>
          </p:nvSpPr>
          <p:spPr>
            <a:xfrm>
              <a:off x="6674803" y="7698022"/>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39" name="Oval 38"/>
            <p:cNvSpPr/>
            <p:nvPr/>
          </p:nvSpPr>
          <p:spPr>
            <a:xfrm>
              <a:off x="7385629" y="665130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0" name="Oval 39"/>
            <p:cNvSpPr/>
            <p:nvPr/>
          </p:nvSpPr>
          <p:spPr>
            <a:xfrm>
              <a:off x="7732579" y="701001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1" name="Oval 40"/>
            <p:cNvSpPr/>
            <p:nvPr/>
          </p:nvSpPr>
          <p:spPr>
            <a:xfrm>
              <a:off x="6843102" y="711103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2" name="Oval 41"/>
            <p:cNvSpPr/>
            <p:nvPr/>
          </p:nvSpPr>
          <p:spPr>
            <a:xfrm>
              <a:off x="6085611" y="8071752"/>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3" name="Oval 42"/>
            <p:cNvSpPr/>
            <p:nvPr/>
          </p:nvSpPr>
          <p:spPr>
            <a:xfrm>
              <a:off x="5529154" y="869597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4" name="Oval 43"/>
            <p:cNvSpPr/>
            <p:nvPr/>
          </p:nvSpPr>
          <p:spPr>
            <a:xfrm>
              <a:off x="5906069" y="7693830"/>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5" name="Oval 44"/>
            <p:cNvSpPr/>
            <p:nvPr/>
          </p:nvSpPr>
          <p:spPr>
            <a:xfrm>
              <a:off x="7286895" y="750911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6" name="Oval 45"/>
            <p:cNvSpPr/>
            <p:nvPr/>
          </p:nvSpPr>
          <p:spPr>
            <a:xfrm>
              <a:off x="4927872" y="862511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7" name="Oval 46"/>
            <p:cNvSpPr/>
            <p:nvPr/>
          </p:nvSpPr>
          <p:spPr>
            <a:xfrm>
              <a:off x="4970629" y="9253120"/>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cxnSp>
          <p:nvCxnSpPr>
            <p:cNvPr id="48" name="Straight Connector 47"/>
            <p:cNvCxnSpPr/>
            <p:nvPr/>
          </p:nvCxnSpPr>
          <p:spPr>
            <a:xfrm flipV="1">
              <a:off x="4275161" y="5315392"/>
              <a:ext cx="5489111" cy="4323283"/>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9" name="Group 48"/>
          <p:cNvGrpSpPr/>
          <p:nvPr/>
        </p:nvGrpSpPr>
        <p:grpSpPr>
          <a:xfrm>
            <a:off x="11991673" y="9201733"/>
            <a:ext cx="2413283" cy="1229378"/>
            <a:chOff x="693738" y="1779588"/>
            <a:chExt cx="7161212" cy="3648075"/>
          </a:xfrm>
        </p:grpSpPr>
        <p:sp>
          <p:nvSpPr>
            <p:cNvPr id="50" name="Oval 49"/>
            <p:cNvSpPr/>
            <p:nvPr/>
          </p:nvSpPr>
          <p:spPr>
            <a:xfrm>
              <a:off x="693738" y="4683125"/>
              <a:ext cx="752475" cy="744538"/>
            </a:xfrm>
            <a:prstGeom prst="ellipse">
              <a:avLst/>
            </a:prstGeom>
            <a:noFill/>
            <a:ln w="38100" cap="flat" cmpd="sng" algn="ctr">
              <a:solidFill>
                <a:srgbClr val="00B0F0"/>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51" name="Oval 50"/>
            <p:cNvSpPr/>
            <p:nvPr/>
          </p:nvSpPr>
          <p:spPr>
            <a:xfrm>
              <a:off x="693738" y="3714750"/>
              <a:ext cx="752475" cy="744538"/>
            </a:xfrm>
            <a:prstGeom prst="ellipse">
              <a:avLst/>
            </a:prstGeom>
            <a:noFill/>
            <a:ln w="38100" cap="flat" cmpd="sng" algn="ctr">
              <a:solidFill>
                <a:srgbClr val="00B0F0"/>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52" name="Oval 51"/>
            <p:cNvSpPr/>
            <p:nvPr/>
          </p:nvSpPr>
          <p:spPr>
            <a:xfrm>
              <a:off x="693738" y="2747963"/>
              <a:ext cx="752475" cy="744537"/>
            </a:xfrm>
            <a:prstGeom prst="ellipse">
              <a:avLst/>
            </a:prstGeom>
            <a:noFill/>
            <a:ln w="38100" cap="flat" cmpd="sng" algn="ctr">
              <a:solidFill>
                <a:srgbClr val="00B0F0"/>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53" name="Oval 52"/>
            <p:cNvSpPr/>
            <p:nvPr/>
          </p:nvSpPr>
          <p:spPr>
            <a:xfrm>
              <a:off x="693738" y="1779588"/>
              <a:ext cx="752475" cy="744537"/>
            </a:xfrm>
            <a:prstGeom prst="ellipse">
              <a:avLst/>
            </a:prstGeom>
            <a:noFill/>
            <a:ln w="38100" cap="flat" cmpd="sng" algn="ctr">
              <a:solidFill>
                <a:srgbClr val="00B0F0"/>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54" name="Oval 53"/>
            <p:cNvSpPr/>
            <p:nvPr/>
          </p:nvSpPr>
          <p:spPr>
            <a:xfrm>
              <a:off x="2728913" y="2747963"/>
              <a:ext cx="754062" cy="744537"/>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cxnSp>
          <p:nvCxnSpPr>
            <p:cNvPr id="55" name="Straight Arrow Connector 110"/>
            <p:cNvCxnSpPr>
              <a:cxnSpLocks noChangeShapeType="1"/>
            </p:cNvCxnSpPr>
            <p:nvPr/>
          </p:nvCxnSpPr>
          <p:spPr bwMode="auto">
            <a:xfrm>
              <a:off x="1446213" y="2152650"/>
              <a:ext cx="1282700" cy="9667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56" name="Straight Arrow Connector 111"/>
            <p:cNvCxnSpPr>
              <a:cxnSpLocks noChangeShapeType="1"/>
            </p:cNvCxnSpPr>
            <p:nvPr/>
          </p:nvCxnSpPr>
          <p:spPr bwMode="auto">
            <a:xfrm>
              <a:off x="1446213" y="3119438"/>
              <a:ext cx="1282700" cy="1587"/>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57" name="Straight Arrow Connector 112"/>
            <p:cNvCxnSpPr>
              <a:cxnSpLocks noChangeShapeType="1"/>
            </p:cNvCxnSpPr>
            <p:nvPr/>
          </p:nvCxnSpPr>
          <p:spPr bwMode="auto">
            <a:xfrm flipV="1">
              <a:off x="1446213" y="3119438"/>
              <a:ext cx="1282700" cy="1935162"/>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58" name="Straight Arrow Connector 113"/>
            <p:cNvCxnSpPr>
              <a:cxnSpLocks noChangeShapeType="1"/>
            </p:cNvCxnSpPr>
            <p:nvPr/>
          </p:nvCxnSpPr>
          <p:spPr bwMode="auto">
            <a:xfrm flipV="1">
              <a:off x="1446213" y="3119438"/>
              <a:ext cx="1282700" cy="968375"/>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59" name="Straight Arrow Connector 118"/>
            <p:cNvCxnSpPr>
              <a:cxnSpLocks noChangeShapeType="1"/>
            </p:cNvCxnSpPr>
            <p:nvPr/>
          </p:nvCxnSpPr>
          <p:spPr bwMode="auto">
            <a:xfrm>
              <a:off x="7100888" y="3044825"/>
              <a:ext cx="754062" cy="15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sp>
          <p:nvSpPr>
            <p:cNvPr id="60" name="Oval 59"/>
            <p:cNvSpPr/>
            <p:nvPr/>
          </p:nvSpPr>
          <p:spPr>
            <a:xfrm>
              <a:off x="2728913" y="3714750"/>
              <a:ext cx="754062" cy="744538"/>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cxnSp>
          <p:nvCxnSpPr>
            <p:cNvPr id="61" name="Straight Arrow Connector 120"/>
            <p:cNvCxnSpPr>
              <a:cxnSpLocks noChangeShapeType="1"/>
            </p:cNvCxnSpPr>
            <p:nvPr/>
          </p:nvCxnSpPr>
          <p:spPr bwMode="auto">
            <a:xfrm>
              <a:off x="1446213" y="2152650"/>
              <a:ext cx="1282700" cy="1935163"/>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2" name="Straight Arrow Connector 121"/>
            <p:cNvCxnSpPr>
              <a:cxnSpLocks noChangeShapeType="1"/>
            </p:cNvCxnSpPr>
            <p:nvPr/>
          </p:nvCxnSpPr>
          <p:spPr bwMode="auto">
            <a:xfrm>
              <a:off x="1446213" y="3119438"/>
              <a:ext cx="1282700" cy="968375"/>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3" name="Straight Arrow Connector 122"/>
            <p:cNvCxnSpPr>
              <a:cxnSpLocks noChangeShapeType="1"/>
            </p:cNvCxnSpPr>
            <p:nvPr/>
          </p:nvCxnSpPr>
          <p:spPr bwMode="auto">
            <a:xfrm flipV="1">
              <a:off x="1446213" y="4087813"/>
              <a:ext cx="1282700" cy="966787"/>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4" name="Straight Arrow Connector 123"/>
            <p:cNvCxnSpPr>
              <a:cxnSpLocks noChangeShapeType="1"/>
            </p:cNvCxnSpPr>
            <p:nvPr/>
          </p:nvCxnSpPr>
          <p:spPr bwMode="auto">
            <a:xfrm>
              <a:off x="1446213" y="4087813"/>
              <a:ext cx="1282700" cy="1587"/>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5" name="Straight Arrow Connector 124"/>
            <p:cNvCxnSpPr>
              <a:cxnSpLocks noChangeShapeType="1"/>
            </p:cNvCxnSpPr>
            <p:nvPr/>
          </p:nvCxnSpPr>
          <p:spPr bwMode="auto">
            <a:xfrm>
              <a:off x="1446213" y="2152650"/>
              <a:ext cx="1282700" cy="15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6" name="Straight Arrow Connector 125"/>
            <p:cNvCxnSpPr>
              <a:cxnSpLocks noChangeShapeType="1"/>
            </p:cNvCxnSpPr>
            <p:nvPr/>
          </p:nvCxnSpPr>
          <p:spPr bwMode="auto">
            <a:xfrm flipV="1">
              <a:off x="1446213" y="2152650"/>
              <a:ext cx="1282700" cy="9667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7" name="Straight Arrow Connector 126"/>
            <p:cNvCxnSpPr>
              <a:cxnSpLocks noChangeShapeType="1"/>
            </p:cNvCxnSpPr>
            <p:nvPr/>
          </p:nvCxnSpPr>
          <p:spPr bwMode="auto">
            <a:xfrm flipV="1">
              <a:off x="1446213" y="2152650"/>
              <a:ext cx="1282700" cy="2901950"/>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68" name="Straight Arrow Connector 127"/>
            <p:cNvCxnSpPr>
              <a:cxnSpLocks noChangeShapeType="1"/>
            </p:cNvCxnSpPr>
            <p:nvPr/>
          </p:nvCxnSpPr>
          <p:spPr bwMode="auto">
            <a:xfrm flipV="1">
              <a:off x="1446213" y="2152650"/>
              <a:ext cx="1282700" cy="1935163"/>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sp>
          <p:nvSpPr>
            <p:cNvPr id="69" name="Oval 68"/>
            <p:cNvSpPr/>
            <p:nvPr/>
          </p:nvSpPr>
          <p:spPr>
            <a:xfrm>
              <a:off x="2728913" y="1779588"/>
              <a:ext cx="754062" cy="744537"/>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70" name="Oval 69"/>
            <p:cNvSpPr/>
            <p:nvPr/>
          </p:nvSpPr>
          <p:spPr>
            <a:xfrm>
              <a:off x="2728913" y="4683125"/>
              <a:ext cx="754062" cy="744538"/>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71" name="Oval 70"/>
            <p:cNvSpPr/>
            <p:nvPr/>
          </p:nvSpPr>
          <p:spPr>
            <a:xfrm>
              <a:off x="6346825" y="2673350"/>
              <a:ext cx="754063" cy="744538"/>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cxnSp>
          <p:nvCxnSpPr>
            <p:cNvPr id="72" name="Straight Arrow Connector 132"/>
            <p:cNvCxnSpPr>
              <a:cxnSpLocks noChangeShapeType="1"/>
            </p:cNvCxnSpPr>
            <p:nvPr/>
          </p:nvCxnSpPr>
          <p:spPr bwMode="auto">
            <a:xfrm>
              <a:off x="5518150" y="2673350"/>
              <a:ext cx="828675" cy="371475"/>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73" name="Straight Arrow Connector 133"/>
            <p:cNvCxnSpPr>
              <a:cxnSpLocks noChangeShapeType="1"/>
            </p:cNvCxnSpPr>
            <p:nvPr/>
          </p:nvCxnSpPr>
          <p:spPr bwMode="auto">
            <a:xfrm flipV="1">
              <a:off x="5518150" y="3044825"/>
              <a:ext cx="828675" cy="595313"/>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74" name="Straight Arrow Connector 134"/>
            <p:cNvCxnSpPr>
              <a:cxnSpLocks noChangeShapeType="1"/>
            </p:cNvCxnSpPr>
            <p:nvPr/>
          </p:nvCxnSpPr>
          <p:spPr bwMode="auto">
            <a:xfrm flipV="1">
              <a:off x="5518150" y="3044825"/>
              <a:ext cx="828675" cy="15636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sp>
          <p:nvSpPr>
            <p:cNvPr id="75" name="Oval 74"/>
            <p:cNvSpPr/>
            <p:nvPr/>
          </p:nvSpPr>
          <p:spPr>
            <a:xfrm>
              <a:off x="4764088" y="2300288"/>
              <a:ext cx="754062" cy="744537"/>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cxnSp>
          <p:nvCxnSpPr>
            <p:cNvPr id="76" name="Straight Arrow Connector 139"/>
            <p:cNvCxnSpPr>
              <a:cxnSpLocks noChangeShapeType="1"/>
            </p:cNvCxnSpPr>
            <p:nvPr/>
          </p:nvCxnSpPr>
          <p:spPr bwMode="auto">
            <a:xfrm>
              <a:off x="3482975" y="2152650"/>
              <a:ext cx="1281113" cy="520700"/>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77" name="Straight Arrow Connector 140"/>
            <p:cNvCxnSpPr>
              <a:cxnSpLocks noChangeShapeType="1"/>
            </p:cNvCxnSpPr>
            <p:nvPr/>
          </p:nvCxnSpPr>
          <p:spPr bwMode="auto">
            <a:xfrm flipV="1">
              <a:off x="3482975" y="2673350"/>
              <a:ext cx="1281113" cy="4460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78" name="Straight Arrow Connector 141"/>
            <p:cNvCxnSpPr>
              <a:cxnSpLocks noChangeShapeType="1"/>
            </p:cNvCxnSpPr>
            <p:nvPr/>
          </p:nvCxnSpPr>
          <p:spPr bwMode="auto">
            <a:xfrm flipV="1">
              <a:off x="3482975" y="2673350"/>
              <a:ext cx="1281113" cy="2381250"/>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79" name="Straight Arrow Connector 142"/>
            <p:cNvCxnSpPr>
              <a:cxnSpLocks noChangeShapeType="1"/>
            </p:cNvCxnSpPr>
            <p:nvPr/>
          </p:nvCxnSpPr>
          <p:spPr bwMode="auto">
            <a:xfrm flipV="1">
              <a:off x="3482975" y="2673350"/>
              <a:ext cx="1281113" cy="1414463"/>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sp>
          <p:nvSpPr>
            <p:cNvPr id="80" name="Oval 79"/>
            <p:cNvSpPr/>
            <p:nvPr/>
          </p:nvSpPr>
          <p:spPr>
            <a:xfrm>
              <a:off x="4764088" y="3268663"/>
              <a:ext cx="754062" cy="744537"/>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cxnSp>
          <p:nvCxnSpPr>
            <p:cNvPr id="81" name="Straight Arrow Connector 144"/>
            <p:cNvCxnSpPr>
              <a:cxnSpLocks noChangeShapeType="1"/>
            </p:cNvCxnSpPr>
            <p:nvPr/>
          </p:nvCxnSpPr>
          <p:spPr bwMode="auto">
            <a:xfrm>
              <a:off x="3482975" y="2152650"/>
              <a:ext cx="1281113" cy="14874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82" name="Straight Arrow Connector 145"/>
            <p:cNvCxnSpPr>
              <a:cxnSpLocks noChangeShapeType="1"/>
            </p:cNvCxnSpPr>
            <p:nvPr/>
          </p:nvCxnSpPr>
          <p:spPr bwMode="auto">
            <a:xfrm>
              <a:off x="3482975" y="3119438"/>
              <a:ext cx="1281113" cy="520700"/>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83" name="Straight Arrow Connector 146"/>
            <p:cNvCxnSpPr>
              <a:cxnSpLocks noChangeShapeType="1"/>
            </p:cNvCxnSpPr>
            <p:nvPr/>
          </p:nvCxnSpPr>
          <p:spPr bwMode="auto">
            <a:xfrm flipV="1">
              <a:off x="3482975" y="3640138"/>
              <a:ext cx="1281113" cy="1414462"/>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84" name="Straight Arrow Connector 147"/>
            <p:cNvCxnSpPr>
              <a:cxnSpLocks noChangeShapeType="1"/>
            </p:cNvCxnSpPr>
            <p:nvPr/>
          </p:nvCxnSpPr>
          <p:spPr bwMode="auto">
            <a:xfrm flipV="1">
              <a:off x="3482975" y="3640138"/>
              <a:ext cx="1281113" cy="447675"/>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sp>
          <p:nvSpPr>
            <p:cNvPr id="85" name="Oval 84"/>
            <p:cNvSpPr/>
            <p:nvPr/>
          </p:nvSpPr>
          <p:spPr>
            <a:xfrm>
              <a:off x="4764088" y="4237038"/>
              <a:ext cx="754062" cy="744537"/>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sp>
          <p:nvSpPr>
            <p:cNvPr id="86" name="Oval 85"/>
            <p:cNvSpPr/>
            <p:nvPr/>
          </p:nvSpPr>
          <p:spPr>
            <a:xfrm>
              <a:off x="6346825" y="3640138"/>
              <a:ext cx="754063" cy="744537"/>
            </a:xfrm>
            <a:prstGeom prst="ellipse">
              <a:avLst/>
            </a:prstGeom>
            <a:noFill/>
            <a:ln w="38100" cap="flat" cmpd="sng" algn="ctr">
              <a:solidFill>
                <a:srgbClr val="F79646"/>
              </a:solidFill>
              <a:prstDash val="solid"/>
              <a:headEnd type="none"/>
              <a:tailEnd type="none"/>
            </a:ln>
            <a:effectLst/>
          </p:spPr>
          <p:txBody>
            <a:bodyPr anchor="ctr"/>
            <a:lstStyle/>
            <a:p>
              <a:pPr>
                <a:defRPr/>
              </a:pPr>
              <a:endParaRPr lang="en-US" kern="0">
                <a:solidFill>
                  <a:sysClr val="window" lastClr="FFFFFF"/>
                </a:solidFill>
                <a:latin typeface="Calibri"/>
                <a:ea typeface="+mn-ea"/>
                <a:cs typeface="+mn-cs"/>
              </a:endParaRPr>
            </a:p>
          </p:txBody>
        </p:sp>
        <p:cxnSp>
          <p:nvCxnSpPr>
            <p:cNvPr id="87" name="Straight Arrow Connector 152"/>
            <p:cNvCxnSpPr>
              <a:cxnSpLocks noChangeShapeType="1"/>
            </p:cNvCxnSpPr>
            <p:nvPr/>
          </p:nvCxnSpPr>
          <p:spPr bwMode="auto">
            <a:xfrm>
              <a:off x="5518150" y="3640138"/>
              <a:ext cx="828675" cy="373062"/>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88" name="Straight Arrow Connector 153"/>
            <p:cNvCxnSpPr>
              <a:cxnSpLocks noChangeShapeType="1"/>
            </p:cNvCxnSpPr>
            <p:nvPr/>
          </p:nvCxnSpPr>
          <p:spPr bwMode="auto">
            <a:xfrm flipV="1">
              <a:off x="5518150" y="4013200"/>
              <a:ext cx="828675" cy="595313"/>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89" name="Straight Arrow Connector 154"/>
            <p:cNvCxnSpPr>
              <a:cxnSpLocks noChangeShapeType="1"/>
            </p:cNvCxnSpPr>
            <p:nvPr/>
          </p:nvCxnSpPr>
          <p:spPr bwMode="auto">
            <a:xfrm>
              <a:off x="5518150" y="2673350"/>
              <a:ext cx="828675" cy="1339850"/>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cxnSp>
          <p:nvCxnSpPr>
            <p:cNvPr id="90" name="Straight Arrow Connector 155"/>
            <p:cNvCxnSpPr>
              <a:cxnSpLocks noChangeShapeType="1"/>
            </p:cNvCxnSpPr>
            <p:nvPr/>
          </p:nvCxnSpPr>
          <p:spPr bwMode="auto">
            <a:xfrm>
              <a:off x="7100888" y="4013200"/>
              <a:ext cx="754062" cy="1588"/>
            </a:xfrm>
            <a:prstGeom prst="straightConnector1">
              <a:avLst/>
            </a:prstGeom>
            <a:noFill/>
            <a:ln w="38100">
              <a:solidFill>
                <a:srgbClr val="FFFFFF"/>
              </a:solidFill>
              <a:round/>
              <a:headEnd type="none"/>
              <a:tailEnd type="none" w="med" len="med"/>
            </a:ln>
            <a:extLst>
              <a:ext uri="{909E8E84-426E-40dd-AFC4-6F175D3DCCD1}">
                <a14:hiddenFill xmlns="" xmlns:a14="http://schemas.microsoft.com/office/drawing/2010/main">
                  <a:noFill/>
                </a14:hiddenFill>
              </a:ext>
            </a:extLst>
          </p:spPr>
        </p:cxnSp>
      </p:grpSp>
      <p:cxnSp>
        <p:nvCxnSpPr>
          <p:cNvPr id="95" name="Curved Connector 94"/>
          <p:cNvCxnSpPr/>
          <p:nvPr/>
        </p:nvCxnSpPr>
        <p:spPr>
          <a:xfrm flipV="1">
            <a:off x="5493763" y="4941365"/>
            <a:ext cx="2870276" cy="920076"/>
          </a:xfrm>
          <a:prstGeom prst="curvedConnector3">
            <a:avLst/>
          </a:prstGeom>
          <a:noFill/>
          <a:ln w="762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6" name="TextBox 95"/>
          <p:cNvSpPr txBox="1"/>
          <p:nvPr/>
        </p:nvSpPr>
        <p:spPr>
          <a:xfrm>
            <a:off x="2309295" y="5445942"/>
            <a:ext cx="2835602" cy="707876"/>
          </a:xfrm>
          <a:prstGeom prst="rect">
            <a:avLst/>
          </a:prstGeom>
          <a:noFill/>
        </p:spPr>
        <p:txBody>
          <a:bodyPr wrap="none" lIns="91429" tIns="45715" rIns="91429" bIns="45715" rtlCol="0">
            <a:spAutoFit/>
          </a:bodyPr>
          <a:lstStyle/>
          <a:p>
            <a:pPr defTabSz="1219023"/>
            <a:r>
              <a:rPr lang="en-US" sz="4000" dirty="0">
                <a:solidFill>
                  <a:schemeClr val="tx1"/>
                </a:solidFill>
              </a:rPr>
              <a:t>Rule-based</a:t>
            </a:r>
          </a:p>
        </p:txBody>
      </p:sp>
      <p:cxnSp>
        <p:nvCxnSpPr>
          <p:cNvPr id="98" name="Curved Connector 97"/>
          <p:cNvCxnSpPr/>
          <p:nvPr/>
        </p:nvCxnSpPr>
        <p:spPr>
          <a:xfrm rot="10800000">
            <a:off x="13730833" y="8053417"/>
            <a:ext cx="2778855" cy="858014"/>
          </a:xfrm>
          <a:prstGeom prst="curvedConnector3">
            <a:avLst/>
          </a:prstGeom>
          <a:noFill/>
          <a:ln w="762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0" name="Curved Connector 99"/>
          <p:cNvCxnSpPr/>
          <p:nvPr/>
        </p:nvCxnSpPr>
        <p:spPr>
          <a:xfrm rot="10800000">
            <a:off x="13363355" y="5250709"/>
            <a:ext cx="3925253" cy="1299952"/>
          </a:xfrm>
          <a:prstGeom prst="curvedConnector3">
            <a:avLst/>
          </a:prstGeom>
          <a:noFill/>
          <a:ln w="762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2" name="TextBox 101"/>
          <p:cNvSpPr txBox="1"/>
          <p:nvPr/>
        </p:nvSpPr>
        <p:spPr>
          <a:xfrm>
            <a:off x="17525717" y="6177359"/>
            <a:ext cx="2863811" cy="707876"/>
          </a:xfrm>
          <a:prstGeom prst="rect">
            <a:avLst/>
          </a:prstGeom>
          <a:noFill/>
        </p:spPr>
        <p:txBody>
          <a:bodyPr wrap="none" lIns="91429" tIns="45715" rIns="91429" bIns="45715" rtlCol="0">
            <a:spAutoFit/>
          </a:bodyPr>
          <a:lstStyle/>
          <a:p>
            <a:pPr defTabSz="1219023"/>
            <a:r>
              <a:rPr lang="en-US" sz="4000">
                <a:solidFill>
                  <a:schemeClr val="tx1"/>
                </a:solidFill>
              </a:rPr>
              <a:t>Data-driven</a:t>
            </a:r>
            <a:endParaRPr lang="en-US" sz="4000" dirty="0">
              <a:solidFill>
                <a:schemeClr val="tx1"/>
              </a:solidFill>
            </a:endParaRPr>
          </a:p>
        </p:txBody>
      </p:sp>
      <p:sp>
        <p:nvSpPr>
          <p:cNvPr id="103" name="TextBox 102"/>
          <p:cNvSpPr txBox="1"/>
          <p:nvPr/>
        </p:nvSpPr>
        <p:spPr>
          <a:xfrm>
            <a:off x="16817733" y="8377749"/>
            <a:ext cx="2236988" cy="1323429"/>
          </a:xfrm>
          <a:prstGeom prst="rect">
            <a:avLst/>
          </a:prstGeom>
          <a:noFill/>
        </p:spPr>
        <p:txBody>
          <a:bodyPr wrap="none" lIns="91429" tIns="45715" rIns="91429" bIns="45715" rtlCol="0">
            <a:spAutoFit/>
          </a:bodyPr>
          <a:lstStyle/>
          <a:p>
            <a:pPr defTabSz="1219023"/>
            <a:r>
              <a:rPr lang="en-US" sz="4000">
                <a:solidFill>
                  <a:schemeClr val="tx1"/>
                </a:solidFill>
              </a:rPr>
              <a:t>Complex </a:t>
            </a:r>
          </a:p>
          <a:p>
            <a:pPr defTabSz="1219023"/>
            <a:r>
              <a:rPr lang="en-US" sz="4000" dirty="0">
                <a:solidFill>
                  <a:schemeClr val="tx1"/>
                </a:solidFill>
              </a:rPr>
              <a:t>networks</a:t>
            </a:r>
          </a:p>
        </p:txBody>
      </p:sp>
      <p:sp>
        <p:nvSpPr>
          <p:cNvPr id="104" name="TextBox 103"/>
          <p:cNvSpPr txBox="1"/>
          <p:nvPr/>
        </p:nvSpPr>
        <p:spPr>
          <a:xfrm>
            <a:off x="8364039" y="4707383"/>
            <a:ext cx="1774823" cy="446266"/>
          </a:xfrm>
          <a:prstGeom prst="rect">
            <a:avLst/>
          </a:prstGeom>
          <a:noFill/>
        </p:spPr>
        <p:txBody>
          <a:bodyPr wrap="none" lIns="91429" tIns="45715" rIns="91429" bIns="45715" rtlCol="0">
            <a:spAutoFit/>
          </a:bodyPr>
          <a:lstStyle/>
          <a:p>
            <a:pPr defTabSz="1219023"/>
            <a:r>
              <a:rPr lang="en-US" sz="2300" b="1" dirty="0">
                <a:solidFill>
                  <a:schemeClr val="tx1"/>
                </a:solidFill>
              </a:rPr>
              <a:t>if x &amp; y =&gt; z</a:t>
            </a:r>
          </a:p>
        </p:txBody>
      </p:sp>
    </p:spTree>
    <p:extLst>
      <p:ext uri="{BB962C8B-B14F-4D97-AF65-F5344CB8AC3E}">
        <p14:creationId xmlns:p14="http://schemas.microsoft.com/office/powerpoint/2010/main" val="1316066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500" b="1" u="sng" dirty="0">
                <a:latin typeface="Helvetica"/>
                <a:cs typeface="Helvetica"/>
              </a:rPr>
              <a:t>Machine Learning</a:t>
            </a:r>
            <a:r>
              <a:rPr lang="en-US" sz="6500" b="1" dirty="0">
                <a:latin typeface="Helvetica"/>
                <a:cs typeface="Helvetica"/>
              </a:rPr>
              <a:t> is to Program Using Data</a:t>
            </a:r>
          </a:p>
        </p:txBody>
      </p:sp>
      <p:sp>
        <p:nvSpPr>
          <p:cNvPr id="101" name="TextBox 100"/>
          <p:cNvSpPr txBox="1"/>
          <p:nvPr/>
        </p:nvSpPr>
        <p:spPr>
          <a:xfrm>
            <a:off x="5823190" y="10239620"/>
            <a:ext cx="2839531" cy="846375"/>
          </a:xfrm>
          <a:prstGeom prst="rect">
            <a:avLst/>
          </a:prstGeom>
          <a:noFill/>
        </p:spPr>
        <p:txBody>
          <a:bodyPr wrap="none" lIns="91429" tIns="45715" rIns="91429" bIns="45715" rtlCol="0">
            <a:spAutoFit/>
          </a:bodyPr>
          <a:lstStyle/>
          <a:p>
            <a:pPr defTabSz="1219023"/>
            <a:r>
              <a:rPr lang="en-US" sz="4900">
                <a:solidFill>
                  <a:schemeClr val="tx1"/>
                </a:solidFill>
              </a:rPr>
              <a:t>Feature 1</a:t>
            </a:r>
            <a:endParaRPr lang="en-US" sz="4900" dirty="0">
              <a:solidFill>
                <a:schemeClr val="tx1"/>
              </a:solidFill>
            </a:endParaRPr>
          </a:p>
        </p:txBody>
      </p:sp>
      <p:sp>
        <p:nvSpPr>
          <p:cNvPr id="102" name="TextBox 101"/>
          <p:cNvSpPr txBox="1"/>
          <p:nvPr/>
        </p:nvSpPr>
        <p:spPr>
          <a:xfrm>
            <a:off x="16660866" y="3751023"/>
            <a:ext cx="2775096" cy="846375"/>
          </a:xfrm>
          <a:prstGeom prst="rect">
            <a:avLst/>
          </a:prstGeom>
          <a:noFill/>
        </p:spPr>
        <p:txBody>
          <a:bodyPr wrap="none" lIns="91429" tIns="45715" rIns="91429" bIns="45715" rtlCol="0">
            <a:spAutoFit/>
          </a:bodyPr>
          <a:lstStyle/>
          <a:p>
            <a:pPr defTabSz="1219023"/>
            <a:r>
              <a:rPr lang="en-US" sz="4900" b="1" dirty="0">
                <a:solidFill>
                  <a:schemeClr val="tx1"/>
                </a:solidFill>
              </a:rPr>
              <a:t>Classifier</a:t>
            </a:r>
          </a:p>
        </p:txBody>
      </p:sp>
      <p:grpSp>
        <p:nvGrpSpPr>
          <p:cNvPr id="4" name="Group 3"/>
          <p:cNvGrpSpPr/>
          <p:nvPr/>
        </p:nvGrpSpPr>
        <p:grpSpPr>
          <a:xfrm>
            <a:off x="14719967" y="4355978"/>
            <a:ext cx="6275321" cy="5852562"/>
            <a:chOff x="14719966" y="4355977"/>
            <a:chExt cx="6275322" cy="5852562"/>
          </a:xfrm>
        </p:grpSpPr>
        <p:cxnSp>
          <p:nvCxnSpPr>
            <p:cNvPr id="67" name="Straight Arrow Connector 66"/>
            <p:cNvCxnSpPr/>
            <p:nvPr/>
          </p:nvCxnSpPr>
          <p:spPr>
            <a:xfrm flipV="1">
              <a:off x="14719966" y="4355977"/>
              <a:ext cx="27222" cy="58525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4719966" y="10208534"/>
              <a:ext cx="62753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17641338" y="5502497"/>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0" name="Oval 69"/>
            <p:cNvSpPr/>
            <p:nvPr/>
          </p:nvSpPr>
          <p:spPr>
            <a:xfrm>
              <a:off x="18047738" y="5908897"/>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1" name="Oval 70"/>
            <p:cNvSpPr/>
            <p:nvPr/>
          </p:nvSpPr>
          <p:spPr>
            <a:xfrm>
              <a:off x="17376934" y="6261151"/>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2" name="Oval 71"/>
            <p:cNvSpPr/>
            <p:nvPr/>
          </p:nvSpPr>
          <p:spPr>
            <a:xfrm>
              <a:off x="18312144" y="652555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3" name="Oval 72"/>
            <p:cNvSpPr/>
            <p:nvPr/>
          </p:nvSpPr>
          <p:spPr>
            <a:xfrm>
              <a:off x="18444346" y="5695763"/>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4" name="Oval 73"/>
            <p:cNvSpPr/>
            <p:nvPr/>
          </p:nvSpPr>
          <p:spPr>
            <a:xfrm>
              <a:off x="16906880" y="5796279"/>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5" name="Oval 74"/>
            <p:cNvSpPr/>
            <p:nvPr/>
          </p:nvSpPr>
          <p:spPr>
            <a:xfrm>
              <a:off x="16825886" y="7347537"/>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6" name="Oval 75"/>
            <p:cNvSpPr/>
            <p:nvPr/>
          </p:nvSpPr>
          <p:spPr>
            <a:xfrm>
              <a:off x="16906880" y="882817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7" name="Oval 76"/>
            <p:cNvSpPr/>
            <p:nvPr/>
          </p:nvSpPr>
          <p:spPr>
            <a:xfrm>
              <a:off x="16900334" y="801923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8" name="Oval 77"/>
            <p:cNvSpPr/>
            <p:nvPr/>
          </p:nvSpPr>
          <p:spPr>
            <a:xfrm>
              <a:off x="17496690" y="8370595"/>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9" name="Oval 78"/>
            <p:cNvSpPr/>
            <p:nvPr/>
          </p:nvSpPr>
          <p:spPr>
            <a:xfrm>
              <a:off x="17628894" y="7540803"/>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80" name="Oval 79"/>
            <p:cNvSpPr/>
            <p:nvPr/>
          </p:nvSpPr>
          <p:spPr>
            <a:xfrm>
              <a:off x="16091426" y="764131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81" name="Oval 80"/>
            <p:cNvSpPr/>
            <p:nvPr/>
          </p:nvSpPr>
          <p:spPr>
            <a:xfrm>
              <a:off x="16336106" y="8425639"/>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82" name="Oval 81"/>
            <p:cNvSpPr/>
            <p:nvPr/>
          </p:nvSpPr>
          <p:spPr>
            <a:xfrm>
              <a:off x="17783334" y="6667551"/>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cxnSp>
          <p:nvCxnSpPr>
            <p:cNvPr id="83" name="Straight Connector 82"/>
            <p:cNvCxnSpPr/>
            <p:nvPr/>
          </p:nvCxnSpPr>
          <p:spPr>
            <a:xfrm>
              <a:off x="15668686" y="5960171"/>
              <a:ext cx="4166586" cy="2465470"/>
            </a:xfrm>
            <a:prstGeom prst="line">
              <a:avLst/>
            </a:prstGeom>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19523154" y="7314521"/>
              <a:ext cx="264406" cy="264406"/>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grpSp>
      <p:sp>
        <p:nvSpPr>
          <p:cNvPr id="105" name="TextBox 104"/>
          <p:cNvSpPr txBox="1"/>
          <p:nvPr/>
        </p:nvSpPr>
        <p:spPr>
          <a:xfrm>
            <a:off x="19810791" y="6751576"/>
            <a:ext cx="2348698" cy="584765"/>
          </a:xfrm>
          <a:prstGeom prst="rect">
            <a:avLst/>
          </a:prstGeom>
          <a:noFill/>
        </p:spPr>
        <p:txBody>
          <a:bodyPr wrap="none" lIns="91429" tIns="45715" rIns="91429" bIns="45715" rtlCol="0">
            <a:spAutoFit/>
          </a:bodyPr>
          <a:lstStyle/>
          <a:p>
            <a:pPr defTabSz="1219023"/>
            <a:r>
              <a:rPr lang="en-US" sz="3200" dirty="0">
                <a:solidFill>
                  <a:schemeClr val="tx1"/>
                </a:solidFill>
              </a:rPr>
              <a:t>What color?</a:t>
            </a:r>
          </a:p>
        </p:txBody>
      </p:sp>
      <p:grpSp>
        <p:nvGrpSpPr>
          <p:cNvPr id="3" name="Group 2"/>
          <p:cNvGrpSpPr/>
          <p:nvPr/>
        </p:nvGrpSpPr>
        <p:grpSpPr>
          <a:xfrm>
            <a:off x="4260171" y="4355979"/>
            <a:ext cx="6275321" cy="5852562"/>
            <a:chOff x="4260171" y="4355979"/>
            <a:chExt cx="6275322" cy="5852562"/>
          </a:xfrm>
        </p:grpSpPr>
        <p:cxnSp>
          <p:nvCxnSpPr>
            <p:cNvPr id="5" name="Straight Arrow Connector 4"/>
            <p:cNvCxnSpPr/>
            <p:nvPr/>
          </p:nvCxnSpPr>
          <p:spPr>
            <a:xfrm flipV="1">
              <a:off x="4260171" y="4355979"/>
              <a:ext cx="27222" cy="58525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260171" y="10208536"/>
              <a:ext cx="627532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8439330" y="6501861"/>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15" name="Oval 14"/>
            <p:cNvSpPr/>
            <p:nvPr/>
          </p:nvSpPr>
          <p:spPr>
            <a:xfrm>
              <a:off x="7964595" y="641859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16" name="Oval 15"/>
            <p:cNvSpPr/>
            <p:nvPr/>
          </p:nvSpPr>
          <p:spPr>
            <a:xfrm>
              <a:off x="6674803" y="7698022"/>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17" name="Oval 16"/>
            <p:cNvSpPr/>
            <p:nvPr/>
          </p:nvSpPr>
          <p:spPr>
            <a:xfrm>
              <a:off x="7385629" y="665130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27" name="Oval 26"/>
            <p:cNvSpPr/>
            <p:nvPr/>
          </p:nvSpPr>
          <p:spPr>
            <a:xfrm>
              <a:off x="7732579" y="701001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7" name="Oval 46"/>
            <p:cNvSpPr/>
            <p:nvPr/>
          </p:nvSpPr>
          <p:spPr>
            <a:xfrm>
              <a:off x="6843102" y="7111035"/>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8" name="Oval 47"/>
            <p:cNvSpPr/>
            <p:nvPr/>
          </p:nvSpPr>
          <p:spPr>
            <a:xfrm>
              <a:off x="6085611" y="8071752"/>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49" name="Oval 48"/>
            <p:cNvSpPr/>
            <p:nvPr/>
          </p:nvSpPr>
          <p:spPr>
            <a:xfrm>
              <a:off x="5529154" y="869597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50" name="Oval 49"/>
            <p:cNvSpPr/>
            <p:nvPr/>
          </p:nvSpPr>
          <p:spPr>
            <a:xfrm>
              <a:off x="5906069" y="7693830"/>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51" name="Oval 50"/>
            <p:cNvSpPr/>
            <p:nvPr/>
          </p:nvSpPr>
          <p:spPr>
            <a:xfrm>
              <a:off x="7286895" y="750911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52" name="Oval 51"/>
            <p:cNvSpPr/>
            <p:nvPr/>
          </p:nvSpPr>
          <p:spPr>
            <a:xfrm>
              <a:off x="4927872" y="8625116"/>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53" name="Oval 52"/>
            <p:cNvSpPr/>
            <p:nvPr/>
          </p:nvSpPr>
          <p:spPr>
            <a:xfrm>
              <a:off x="4970629" y="9253120"/>
              <a:ext cx="264406" cy="264406"/>
            </a:xfrm>
            <a:prstGeom prst="ellipse">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cxnSp>
          <p:nvCxnSpPr>
            <p:cNvPr id="100" name="Straight Connector 99"/>
            <p:cNvCxnSpPr/>
            <p:nvPr/>
          </p:nvCxnSpPr>
          <p:spPr>
            <a:xfrm flipV="1">
              <a:off x="4275161" y="5315392"/>
              <a:ext cx="5489111" cy="4323283"/>
            </a:xfrm>
            <a:prstGeom prst="line">
              <a:avLst/>
            </a:prstGeom>
          </p:spPr>
          <p:style>
            <a:lnRef idx="2">
              <a:schemeClr val="accent1"/>
            </a:lnRef>
            <a:fillRef idx="0">
              <a:schemeClr val="accent1"/>
            </a:fillRef>
            <a:effectRef idx="1">
              <a:schemeClr val="accent1"/>
            </a:effectRef>
            <a:fontRef idx="minor">
              <a:schemeClr val="tx1"/>
            </a:fontRef>
          </p:style>
        </p:cxnSp>
      </p:grpSp>
      <p:sp>
        <p:nvSpPr>
          <p:cNvPr id="56" name="TextBox 55"/>
          <p:cNvSpPr txBox="1"/>
          <p:nvPr/>
        </p:nvSpPr>
        <p:spPr>
          <a:xfrm rot="16200000">
            <a:off x="2424271" y="7117618"/>
            <a:ext cx="2839531" cy="846375"/>
          </a:xfrm>
          <a:prstGeom prst="rect">
            <a:avLst/>
          </a:prstGeom>
          <a:noFill/>
        </p:spPr>
        <p:txBody>
          <a:bodyPr wrap="none" lIns="91429" tIns="45715" rIns="91429" bIns="45715" rtlCol="0">
            <a:spAutoFit/>
          </a:bodyPr>
          <a:lstStyle/>
          <a:p>
            <a:pPr defTabSz="1219023"/>
            <a:r>
              <a:rPr lang="en-US" sz="4900">
                <a:solidFill>
                  <a:schemeClr val="tx1"/>
                </a:solidFill>
              </a:rPr>
              <a:t>Feature 2</a:t>
            </a:r>
            <a:endParaRPr lang="en-US" sz="4900" dirty="0">
              <a:solidFill>
                <a:schemeClr val="tx1"/>
              </a:solidFill>
            </a:endParaRPr>
          </a:p>
        </p:txBody>
      </p:sp>
      <p:sp>
        <p:nvSpPr>
          <p:cNvPr id="57" name="TextBox 56"/>
          <p:cNvSpPr txBox="1"/>
          <p:nvPr/>
        </p:nvSpPr>
        <p:spPr>
          <a:xfrm>
            <a:off x="16239265" y="10267694"/>
            <a:ext cx="2839531" cy="846375"/>
          </a:xfrm>
          <a:prstGeom prst="rect">
            <a:avLst/>
          </a:prstGeom>
          <a:noFill/>
        </p:spPr>
        <p:txBody>
          <a:bodyPr wrap="none" lIns="91429" tIns="45715" rIns="91429" bIns="45715" rtlCol="0">
            <a:spAutoFit/>
          </a:bodyPr>
          <a:lstStyle/>
          <a:p>
            <a:pPr defTabSz="1219023"/>
            <a:r>
              <a:rPr lang="en-US" sz="4900">
                <a:solidFill>
                  <a:schemeClr val="tx1"/>
                </a:solidFill>
              </a:rPr>
              <a:t>Feature 1</a:t>
            </a:r>
            <a:endParaRPr lang="en-US" sz="4900" dirty="0">
              <a:solidFill>
                <a:schemeClr val="tx1"/>
              </a:solidFill>
            </a:endParaRPr>
          </a:p>
        </p:txBody>
      </p:sp>
      <p:sp>
        <p:nvSpPr>
          <p:cNvPr id="58" name="TextBox 57"/>
          <p:cNvSpPr txBox="1"/>
          <p:nvPr/>
        </p:nvSpPr>
        <p:spPr>
          <a:xfrm rot="16200000">
            <a:off x="12840344" y="7145692"/>
            <a:ext cx="2839531" cy="846375"/>
          </a:xfrm>
          <a:prstGeom prst="rect">
            <a:avLst/>
          </a:prstGeom>
          <a:noFill/>
        </p:spPr>
        <p:txBody>
          <a:bodyPr wrap="none" lIns="91429" tIns="45715" rIns="91429" bIns="45715" rtlCol="0">
            <a:spAutoFit/>
          </a:bodyPr>
          <a:lstStyle/>
          <a:p>
            <a:pPr defTabSz="1219023"/>
            <a:r>
              <a:rPr lang="en-US" sz="4900" dirty="0">
                <a:solidFill>
                  <a:schemeClr val="tx1"/>
                </a:solidFill>
              </a:rPr>
              <a:t>Feature 2</a:t>
            </a:r>
          </a:p>
        </p:txBody>
      </p:sp>
      <p:sp>
        <p:nvSpPr>
          <p:cNvPr id="59" name="TextBox 58"/>
          <p:cNvSpPr txBox="1"/>
          <p:nvPr/>
        </p:nvSpPr>
        <p:spPr>
          <a:xfrm>
            <a:off x="6043102" y="3747225"/>
            <a:ext cx="3362322" cy="846375"/>
          </a:xfrm>
          <a:prstGeom prst="rect">
            <a:avLst/>
          </a:prstGeom>
          <a:noFill/>
        </p:spPr>
        <p:txBody>
          <a:bodyPr wrap="none" lIns="91429" tIns="45715" rIns="91429" bIns="45715" rtlCol="0">
            <a:spAutoFit/>
          </a:bodyPr>
          <a:lstStyle/>
          <a:p>
            <a:pPr defTabSz="1219023"/>
            <a:r>
              <a:rPr lang="en-US" sz="4900" b="1" dirty="0">
                <a:solidFill>
                  <a:schemeClr val="tx1"/>
                </a:solidFill>
              </a:rPr>
              <a:t>Regression</a:t>
            </a:r>
          </a:p>
        </p:txBody>
      </p:sp>
      <p:sp>
        <p:nvSpPr>
          <p:cNvPr id="43" name="Title 1"/>
          <p:cNvSpPr txBox="1">
            <a:spLocks/>
          </p:cNvSpPr>
          <p:nvPr/>
        </p:nvSpPr>
        <p:spPr>
          <a:xfrm>
            <a:off x="1689104" y="11544086"/>
            <a:ext cx="21005799" cy="1310318"/>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hangingPunct="1"/>
            <a:r>
              <a:rPr lang="en-US" sz="5400" dirty="0"/>
              <a:t>It’s all about the </a:t>
            </a:r>
            <a:r>
              <a:rPr lang="en-US" sz="5400" b="1" dirty="0"/>
              <a:t>features</a:t>
            </a:r>
            <a:r>
              <a:rPr lang="en-US" sz="5400" dirty="0"/>
              <a:t>!</a:t>
            </a:r>
          </a:p>
        </p:txBody>
      </p:sp>
      <p:sp>
        <p:nvSpPr>
          <p:cNvPr id="54" name="Title 1"/>
          <p:cNvSpPr txBox="1">
            <a:spLocks/>
          </p:cNvSpPr>
          <p:nvPr/>
        </p:nvSpPr>
        <p:spPr>
          <a:xfrm>
            <a:off x="18260187" y="1817109"/>
            <a:ext cx="5442128" cy="976892"/>
          </a:xfrm>
          <a:prstGeom prst="rect">
            <a:avLst/>
          </a:prstGeom>
          <a:ln w="12700">
            <a:miter lim="400000"/>
          </a:ln>
          <a:extLst>
            <a:ext uri="{C572A759-6A51-4108-AA02-DFA0A04FC94B}">
              <ma14:wrappingTextBoxFlag xmlns="" xmlns:ma14="http://schemas.microsoft.com/office/mac/drawingml/2011/main" val="1"/>
            </a:ext>
          </a:extLst>
        </p:spPr>
        <p:txBody>
          <a:bodyPr lIns="50794" tIns="50794" rIns="50794" bIns="50794"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FFFFFF"/>
                </a:solidFill>
                <a:uFillTx/>
                <a:latin typeface="+mn-lt"/>
                <a:ea typeface="+mn-ea"/>
                <a:cs typeface="+mn-cs"/>
                <a:sym typeface="Helvetica Light"/>
              </a:defRPr>
            </a:lvl9pPr>
          </a:lstStyle>
          <a:p>
            <a:pPr algn="l" hangingPunct="1"/>
            <a:r>
              <a:rPr lang="en-US" sz="3600" i="1" dirty="0"/>
              <a:t>- Arthur Samuel (1959 )</a:t>
            </a:r>
          </a:p>
        </p:txBody>
      </p:sp>
      <p:sp>
        <p:nvSpPr>
          <p:cNvPr id="55" name="TextBox 54">
            <a:extLst>
              <a:ext uri="{FF2B5EF4-FFF2-40B4-BE49-F238E27FC236}">
                <a16:creationId xmlns:a16="http://schemas.microsoft.com/office/drawing/2014/main" id="{00390C86-7DB6-3095-01B6-81B487538317}"/>
              </a:ext>
            </a:extLst>
          </p:cNvPr>
          <p:cNvSpPr txBox="1"/>
          <p:nvPr/>
        </p:nvSpPr>
        <p:spPr>
          <a:xfrm>
            <a:off x="7617311" y="8251256"/>
            <a:ext cx="2417627" cy="584765"/>
          </a:xfrm>
          <a:prstGeom prst="rect">
            <a:avLst/>
          </a:prstGeom>
          <a:noFill/>
        </p:spPr>
        <p:txBody>
          <a:bodyPr wrap="none" lIns="91429" tIns="45715" rIns="91429" bIns="45715" rtlCol="0">
            <a:spAutoFit/>
          </a:bodyPr>
          <a:lstStyle/>
          <a:p>
            <a:pPr defTabSz="1219023"/>
            <a:r>
              <a:rPr lang="en-US" sz="3200" dirty="0">
                <a:solidFill>
                  <a:schemeClr val="tx1"/>
                </a:solidFill>
              </a:rPr>
              <a:t>What value?</a:t>
            </a:r>
          </a:p>
        </p:txBody>
      </p:sp>
      <p:cxnSp>
        <p:nvCxnSpPr>
          <p:cNvPr id="7" name="Straight Arrow Connector 6">
            <a:extLst>
              <a:ext uri="{FF2B5EF4-FFF2-40B4-BE49-F238E27FC236}">
                <a16:creationId xmlns:a16="http://schemas.microsoft.com/office/drawing/2014/main" id="{B6F2F182-05D4-2E58-9BCF-F56D54CC680F}"/>
              </a:ext>
            </a:extLst>
          </p:cNvPr>
          <p:cNvCxnSpPr>
            <a:cxnSpLocks/>
          </p:cNvCxnSpPr>
          <p:nvPr/>
        </p:nvCxnSpPr>
        <p:spPr>
          <a:xfrm flipV="1">
            <a:off x="7568908" y="7111035"/>
            <a:ext cx="0" cy="3097496"/>
          </a:xfrm>
          <a:prstGeom prst="straightConnector1">
            <a:avLst/>
          </a:prstGeom>
          <a:noFill/>
          <a:ln w="38100" cap="flat">
            <a:solidFill>
              <a:srgbClr val="FFFFFF"/>
            </a:solidFill>
            <a:prstDash val="sysDash"/>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1998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500" dirty="0">
                <a:latin typeface="Helvetica"/>
                <a:cs typeface="Helvetica"/>
              </a:rPr>
              <a:t>Classify Apples and Oranges</a:t>
            </a:r>
          </a:p>
        </p:txBody>
      </p:sp>
      <p:sp>
        <p:nvSpPr>
          <p:cNvPr id="102" name="TextBox 101"/>
          <p:cNvSpPr txBox="1"/>
          <p:nvPr/>
        </p:nvSpPr>
        <p:spPr>
          <a:xfrm>
            <a:off x="17903872" y="3751023"/>
            <a:ext cx="2775096" cy="846375"/>
          </a:xfrm>
          <a:prstGeom prst="rect">
            <a:avLst/>
          </a:prstGeom>
          <a:noFill/>
        </p:spPr>
        <p:txBody>
          <a:bodyPr wrap="none" lIns="91429" tIns="45715" rIns="91429" bIns="45715" rtlCol="0">
            <a:spAutoFit/>
          </a:bodyPr>
          <a:lstStyle/>
          <a:p>
            <a:pPr defTabSz="1219023"/>
            <a:r>
              <a:rPr lang="en-US" sz="4900" b="1" u="sng" dirty="0">
                <a:solidFill>
                  <a:schemeClr val="tx1"/>
                </a:solidFill>
              </a:rPr>
              <a:t>Classifier</a:t>
            </a:r>
          </a:p>
        </p:txBody>
      </p:sp>
      <p:cxnSp>
        <p:nvCxnSpPr>
          <p:cNvPr id="67" name="Straight Arrow Connector 66"/>
          <p:cNvCxnSpPr/>
          <p:nvPr/>
        </p:nvCxnSpPr>
        <p:spPr>
          <a:xfrm flipV="1">
            <a:off x="15962973" y="4355978"/>
            <a:ext cx="27222" cy="585256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15962973" y="10208535"/>
            <a:ext cx="627532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17428384" y="8479574"/>
            <a:ext cx="264406" cy="264406"/>
          </a:xfrm>
          <a:prstGeom prst="ellipse">
            <a:avLst/>
          </a:prstGeom>
          <a:solidFill>
            <a:srgbClr val="FEB015"/>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0" name="Oval 69"/>
          <p:cNvSpPr/>
          <p:nvPr/>
        </p:nvSpPr>
        <p:spPr>
          <a:xfrm>
            <a:off x="17721895" y="9055306"/>
            <a:ext cx="264406" cy="264406"/>
          </a:xfrm>
          <a:prstGeom prst="ellipse">
            <a:avLst/>
          </a:prstGeom>
          <a:solidFill>
            <a:srgbClr val="FEB015"/>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1" name="Oval 70"/>
          <p:cNvSpPr/>
          <p:nvPr/>
        </p:nvSpPr>
        <p:spPr>
          <a:xfrm>
            <a:off x="17163980" y="9238228"/>
            <a:ext cx="264406" cy="264406"/>
          </a:xfrm>
          <a:prstGeom prst="ellipse">
            <a:avLst/>
          </a:prstGeom>
          <a:solidFill>
            <a:srgbClr val="FEB015"/>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5" name="Oval 74"/>
          <p:cNvSpPr/>
          <p:nvPr/>
        </p:nvSpPr>
        <p:spPr>
          <a:xfrm>
            <a:off x="16799762" y="5310968"/>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6" name="Oval 75"/>
          <p:cNvSpPr/>
          <p:nvPr/>
        </p:nvSpPr>
        <p:spPr>
          <a:xfrm>
            <a:off x="16880756" y="6791610"/>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7" name="Oval 76"/>
          <p:cNvSpPr/>
          <p:nvPr/>
        </p:nvSpPr>
        <p:spPr>
          <a:xfrm>
            <a:off x="16874210" y="5982670"/>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8" name="Oval 77"/>
          <p:cNvSpPr/>
          <p:nvPr/>
        </p:nvSpPr>
        <p:spPr>
          <a:xfrm>
            <a:off x="20572430" y="5982670"/>
            <a:ext cx="264406" cy="264406"/>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79" name="Oval 78"/>
          <p:cNvSpPr/>
          <p:nvPr/>
        </p:nvSpPr>
        <p:spPr>
          <a:xfrm>
            <a:off x="20833032" y="5559278"/>
            <a:ext cx="264406" cy="264406"/>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dirty="0">
              <a:solidFill>
                <a:prstClr val="white"/>
              </a:solidFill>
            </a:endParaRPr>
          </a:p>
        </p:txBody>
      </p:sp>
      <p:sp>
        <p:nvSpPr>
          <p:cNvPr id="80" name="Oval 79"/>
          <p:cNvSpPr/>
          <p:nvPr/>
        </p:nvSpPr>
        <p:spPr>
          <a:xfrm>
            <a:off x="16319300" y="5604750"/>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81" name="Oval 80"/>
          <p:cNvSpPr/>
          <p:nvPr/>
        </p:nvSpPr>
        <p:spPr>
          <a:xfrm>
            <a:off x="16563980" y="6389070"/>
            <a:ext cx="264406" cy="26440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82" name="Oval 81"/>
          <p:cNvSpPr/>
          <p:nvPr/>
        </p:nvSpPr>
        <p:spPr>
          <a:xfrm>
            <a:off x="17570380" y="9644628"/>
            <a:ext cx="264406" cy="264406"/>
          </a:xfrm>
          <a:prstGeom prst="ellipse">
            <a:avLst/>
          </a:prstGeom>
          <a:solidFill>
            <a:srgbClr val="FEB015"/>
          </a:solidFill>
        </p:spPr>
        <p:style>
          <a:lnRef idx="1">
            <a:schemeClr val="accent1"/>
          </a:lnRef>
          <a:fillRef idx="3">
            <a:schemeClr val="accent1"/>
          </a:fillRef>
          <a:effectRef idx="2">
            <a:schemeClr val="accent1"/>
          </a:effectRef>
          <a:fontRef idx="minor">
            <a:schemeClr val="lt1"/>
          </a:fontRef>
        </p:style>
        <p:txBody>
          <a:bodyPr rtlCol="0" anchor="ctr"/>
          <a:lstStyle/>
          <a:p>
            <a:pPr defTabSz="1219023"/>
            <a:endParaRPr lang="en-US" sz="4900">
              <a:solidFill>
                <a:prstClr val="white"/>
              </a:solidFill>
            </a:endParaRPr>
          </a:p>
        </p:txBody>
      </p:sp>
      <p:sp>
        <p:nvSpPr>
          <p:cNvPr id="57" name="TextBox 56"/>
          <p:cNvSpPr txBox="1"/>
          <p:nvPr/>
        </p:nvSpPr>
        <p:spPr>
          <a:xfrm>
            <a:off x="18059131" y="11340130"/>
            <a:ext cx="1685813" cy="846375"/>
          </a:xfrm>
          <a:prstGeom prst="rect">
            <a:avLst/>
          </a:prstGeom>
          <a:noFill/>
        </p:spPr>
        <p:txBody>
          <a:bodyPr wrap="none" lIns="91429" tIns="45715" rIns="91429" bIns="45715" rtlCol="0">
            <a:spAutoFit/>
          </a:bodyPr>
          <a:lstStyle/>
          <a:p>
            <a:pPr defTabSz="1219023"/>
            <a:r>
              <a:rPr lang="en-US" sz="4900" dirty="0">
                <a:solidFill>
                  <a:schemeClr val="tx1"/>
                </a:solidFill>
              </a:rPr>
              <a:t>Color</a:t>
            </a:r>
          </a:p>
        </p:txBody>
      </p:sp>
      <p:sp>
        <p:nvSpPr>
          <p:cNvPr id="58" name="TextBox 57"/>
          <p:cNvSpPr txBox="1"/>
          <p:nvPr/>
        </p:nvSpPr>
        <p:spPr>
          <a:xfrm rot="16200000">
            <a:off x="14049112" y="7145692"/>
            <a:ext cx="2908011" cy="846375"/>
          </a:xfrm>
          <a:prstGeom prst="rect">
            <a:avLst/>
          </a:prstGeom>
          <a:noFill/>
        </p:spPr>
        <p:txBody>
          <a:bodyPr wrap="none" lIns="91429" tIns="45715" rIns="91429" bIns="45715" rtlCol="0">
            <a:spAutoFit/>
          </a:bodyPr>
          <a:lstStyle/>
          <a:p>
            <a:pPr defTabSz="1219023"/>
            <a:r>
              <a:rPr lang="en-US" sz="4900" dirty="0">
                <a:solidFill>
                  <a:schemeClr val="tx1"/>
                </a:solidFill>
              </a:rPr>
              <a:t>Hardness</a:t>
            </a:r>
          </a:p>
        </p:txBody>
      </p:sp>
      <p:sp>
        <p:nvSpPr>
          <p:cNvPr id="59" name="TextBox 58"/>
          <p:cNvSpPr txBox="1"/>
          <p:nvPr/>
        </p:nvSpPr>
        <p:spPr>
          <a:xfrm>
            <a:off x="1216550" y="3834870"/>
            <a:ext cx="3572219" cy="5370690"/>
          </a:xfrm>
          <a:prstGeom prst="rect">
            <a:avLst/>
          </a:prstGeom>
          <a:noFill/>
        </p:spPr>
        <p:txBody>
          <a:bodyPr wrap="none" lIns="91429" tIns="45715" rIns="91429" bIns="45715" rtlCol="0">
            <a:spAutoFit/>
          </a:bodyPr>
          <a:lstStyle/>
          <a:p>
            <a:pPr algn="l" defTabSz="1219023"/>
            <a:r>
              <a:rPr lang="en-US" sz="4900" b="1" u="sng" dirty="0">
                <a:solidFill>
                  <a:schemeClr val="tx1"/>
                </a:solidFill>
              </a:rPr>
              <a:t>Features</a:t>
            </a:r>
          </a:p>
          <a:p>
            <a:pPr algn="l" defTabSz="1219023"/>
            <a:r>
              <a:rPr lang="en-US" sz="4900" b="1" dirty="0">
                <a:solidFill>
                  <a:schemeClr val="tx1"/>
                </a:solidFill>
              </a:rPr>
              <a:t>color</a:t>
            </a:r>
          </a:p>
          <a:p>
            <a:pPr algn="l" defTabSz="1219023"/>
            <a:r>
              <a:rPr lang="en-US" sz="4900" b="1" dirty="0">
                <a:solidFill>
                  <a:schemeClr val="tx1"/>
                </a:solidFill>
              </a:rPr>
              <a:t>size</a:t>
            </a:r>
          </a:p>
          <a:p>
            <a:pPr algn="l" defTabSz="1219023"/>
            <a:r>
              <a:rPr lang="en-US" sz="4900" b="1" dirty="0">
                <a:solidFill>
                  <a:schemeClr val="tx1"/>
                </a:solidFill>
              </a:rPr>
              <a:t>weight</a:t>
            </a:r>
          </a:p>
          <a:p>
            <a:pPr algn="l" defTabSz="1219023"/>
            <a:r>
              <a:rPr lang="en-US" sz="4900" b="1" dirty="0">
                <a:solidFill>
                  <a:schemeClr val="tx1"/>
                </a:solidFill>
              </a:rPr>
              <a:t>hardness</a:t>
            </a:r>
          </a:p>
          <a:p>
            <a:pPr algn="l" defTabSz="1219023"/>
            <a:r>
              <a:rPr lang="en-US" sz="4900" b="1" dirty="0">
                <a:solidFill>
                  <a:schemeClr val="tx1"/>
                </a:solidFill>
              </a:rPr>
              <a:t>smoothness</a:t>
            </a:r>
          </a:p>
          <a:p>
            <a:pPr algn="l" defTabSz="1219023"/>
            <a:r>
              <a:rPr lang="en-US" sz="4900" b="1" dirty="0">
                <a:solidFill>
                  <a:schemeClr val="tx1"/>
                </a:solidFill>
              </a:rPr>
              <a:t>juiciness </a:t>
            </a:r>
          </a:p>
        </p:txBody>
      </p:sp>
      <p:pic>
        <p:nvPicPr>
          <p:cNvPr id="6" name="Picture 5" descr="Screen Shot 2020-02-23 at 3.06.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6044" y="10287000"/>
            <a:ext cx="6232250" cy="465668"/>
          </a:xfrm>
          <a:prstGeom prst="rect">
            <a:avLst/>
          </a:prstGeom>
        </p:spPr>
      </p:pic>
      <p:pic>
        <p:nvPicPr>
          <p:cNvPr id="7" name="Picture 6" descr="Unknown.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442" y="4658916"/>
            <a:ext cx="6047317" cy="4529651"/>
          </a:xfrm>
          <a:prstGeom prst="rect">
            <a:avLst/>
          </a:prstGeom>
        </p:spPr>
      </p:pic>
      <p:sp>
        <p:nvSpPr>
          <p:cNvPr id="55" name="TextBox 54"/>
          <p:cNvSpPr txBox="1"/>
          <p:nvPr/>
        </p:nvSpPr>
        <p:spPr>
          <a:xfrm>
            <a:off x="6448946" y="3688354"/>
            <a:ext cx="6435681" cy="846375"/>
          </a:xfrm>
          <a:prstGeom prst="rect">
            <a:avLst/>
          </a:prstGeom>
          <a:noFill/>
        </p:spPr>
        <p:txBody>
          <a:bodyPr wrap="none" lIns="91429" tIns="45715" rIns="91429" bIns="45715" rtlCol="0">
            <a:spAutoFit/>
          </a:bodyPr>
          <a:lstStyle/>
          <a:p>
            <a:pPr algn="l" defTabSz="1219023"/>
            <a:r>
              <a:rPr lang="en-US" sz="4900" b="1" u="sng" dirty="0">
                <a:solidFill>
                  <a:schemeClr val="tx1"/>
                </a:solidFill>
              </a:rPr>
              <a:t>Labeled Training Data</a:t>
            </a:r>
            <a:endParaRPr lang="en-US" sz="4900" b="1" dirty="0">
              <a:solidFill>
                <a:schemeClr val="tx1"/>
              </a:solidFill>
            </a:endParaRPr>
          </a:p>
        </p:txBody>
      </p:sp>
      <p:cxnSp>
        <p:nvCxnSpPr>
          <p:cNvPr id="18" name="Straight Arrow Connector 17"/>
          <p:cNvCxnSpPr/>
          <p:nvPr/>
        </p:nvCxnSpPr>
        <p:spPr>
          <a:xfrm>
            <a:off x="12446000" y="5604750"/>
            <a:ext cx="7902222" cy="377920"/>
          </a:xfrm>
          <a:prstGeom prst="straightConnector1">
            <a:avLst/>
          </a:prstGeom>
          <a:noFill/>
          <a:ln w="25400" cap="flat">
            <a:solidFill>
              <a:srgbClr val="FFFFFF"/>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60" name="Straight Arrow Connector 59"/>
          <p:cNvCxnSpPr/>
          <p:nvPr/>
        </p:nvCxnSpPr>
        <p:spPr>
          <a:xfrm>
            <a:off x="9058320" y="5634724"/>
            <a:ext cx="7505660" cy="612352"/>
          </a:xfrm>
          <a:prstGeom prst="straightConnector1">
            <a:avLst/>
          </a:prstGeom>
          <a:noFill/>
          <a:ln w="25400" cap="flat">
            <a:solidFill>
              <a:srgbClr val="FFFFFF"/>
            </a:solidFill>
            <a:prstDash val="solid"/>
            <a:miter lim="400000"/>
            <a:tailEnd type="arrow"/>
          </a:ln>
          <a:effectLst/>
          <a:sp3d/>
        </p:spPr>
        <p:style>
          <a:lnRef idx="0">
            <a:scrgbClr r="0" g="0" b="0"/>
          </a:lnRef>
          <a:fillRef idx="0">
            <a:scrgbClr r="0" g="0" b="0"/>
          </a:fillRef>
          <a:effectRef idx="0">
            <a:scrgbClr r="0" g="0" b="0"/>
          </a:effectRef>
          <a:fontRef idx="none"/>
        </p:style>
      </p:cxnSp>
      <p:cxnSp>
        <p:nvCxnSpPr>
          <p:cNvPr id="61" name="Straight Arrow Connector 60"/>
          <p:cNvCxnSpPr/>
          <p:nvPr/>
        </p:nvCxnSpPr>
        <p:spPr>
          <a:xfrm>
            <a:off x="9922724" y="7443947"/>
            <a:ext cx="7241256" cy="1493299"/>
          </a:xfrm>
          <a:prstGeom prst="straightConnector1">
            <a:avLst/>
          </a:prstGeom>
          <a:noFill/>
          <a:ln w="25400" cap="flat">
            <a:solidFill>
              <a:srgbClr val="FFFFFF"/>
            </a:solidFill>
            <a:prstDash val="solid"/>
            <a:miter lim="400000"/>
            <a:tailEnd type="arrow"/>
          </a:ln>
          <a:effectLst/>
          <a:sp3d/>
        </p:spPr>
        <p:style>
          <a:lnRef idx="0">
            <a:scrgbClr r="0" g="0" b="0"/>
          </a:lnRef>
          <a:fillRef idx="0">
            <a:scrgbClr r="0" g="0" b="0"/>
          </a:fillRef>
          <a:effectRef idx="0">
            <a:scrgbClr r="0" g="0" b="0"/>
          </a:effectRef>
          <a:fontRef idx="none"/>
        </p:style>
      </p:cxnSp>
      <p:sp>
        <p:nvSpPr>
          <p:cNvPr id="3" name="Arc 2">
            <a:extLst>
              <a:ext uri="{FF2B5EF4-FFF2-40B4-BE49-F238E27FC236}">
                <a16:creationId xmlns:a16="http://schemas.microsoft.com/office/drawing/2014/main" id="{1A144E4C-C8DA-AA40-8D33-AB355E286390}"/>
              </a:ext>
            </a:extLst>
          </p:cNvPr>
          <p:cNvSpPr/>
          <p:nvPr/>
        </p:nvSpPr>
        <p:spPr>
          <a:xfrm rot="20291962">
            <a:off x="13503187" y="7976464"/>
            <a:ext cx="7585990" cy="5971488"/>
          </a:xfrm>
          <a:prstGeom prst="arc">
            <a:avLst/>
          </a:prstGeom>
          <a:noFill/>
          <a:ln w="76200" cap="flat">
            <a:solidFill>
              <a:srgbClr val="FFFFF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27" name="TextBox 26">
            <a:extLst>
              <a:ext uri="{FF2B5EF4-FFF2-40B4-BE49-F238E27FC236}">
                <a16:creationId xmlns:a16="http://schemas.microsoft.com/office/drawing/2014/main" id="{E98A5409-3D84-BE55-9E1C-33E6BBAA2941}"/>
              </a:ext>
            </a:extLst>
          </p:cNvPr>
          <p:cNvSpPr txBox="1"/>
          <p:nvPr/>
        </p:nvSpPr>
        <p:spPr>
          <a:xfrm rot="19345132">
            <a:off x="20141984" y="8084710"/>
            <a:ext cx="970115" cy="400099"/>
          </a:xfrm>
          <a:prstGeom prst="rect">
            <a:avLst/>
          </a:prstGeom>
          <a:noFill/>
        </p:spPr>
        <p:txBody>
          <a:bodyPr wrap="none" lIns="91429" tIns="45715" rIns="91429" bIns="45715" rtlCol="0">
            <a:spAutoFit/>
          </a:bodyPr>
          <a:lstStyle/>
          <a:p>
            <a:pPr defTabSz="1219023"/>
            <a:r>
              <a:rPr lang="en-US" sz="2000" dirty="0">
                <a:solidFill>
                  <a:schemeClr val="tx1"/>
                </a:solidFill>
              </a:rPr>
              <a:t>apples</a:t>
            </a:r>
          </a:p>
        </p:txBody>
      </p:sp>
      <p:sp>
        <p:nvSpPr>
          <p:cNvPr id="28" name="TextBox 27">
            <a:extLst>
              <a:ext uri="{FF2B5EF4-FFF2-40B4-BE49-F238E27FC236}">
                <a16:creationId xmlns:a16="http://schemas.microsoft.com/office/drawing/2014/main" id="{8A882EA3-8E55-C361-0BDC-59BD6949A801}"/>
              </a:ext>
            </a:extLst>
          </p:cNvPr>
          <p:cNvSpPr txBox="1"/>
          <p:nvPr/>
        </p:nvSpPr>
        <p:spPr>
          <a:xfrm rot="19345132">
            <a:off x="19038006" y="8853730"/>
            <a:ext cx="1182435" cy="400099"/>
          </a:xfrm>
          <a:prstGeom prst="rect">
            <a:avLst/>
          </a:prstGeom>
          <a:noFill/>
        </p:spPr>
        <p:txBody>
          <a:bodyPr wrap="square" lIns="91429" tIns="45715" rIns="91429" bIns="45715" rtlCol="0">
            <a:spAutoFit/>
          </a:bodyPr>
          <a:lstStyle/>
          <a:p>
            <a:pPr defTabSz="1219023"/>
            <a:r>
              <a:rPr lang="en-US" sz="2000" dirty="0">
                <a:solidFill>
                  <a:schemeClr val="tx1"/>
                </a:solidFill>
              </a:rPr>
              <a:t>oranges</a:t>
            </a:r>
          </a:p>
        </p:txBody>
      </p:sp>
    </p:spTree>
    <p:extLst>
      <p:ext uri="{BB962C8B-B14F-4D97-AF65-F5344CB8AC3E}">
        <p14:creationId xmlns:p14="http://schemas.microsoft.com/office/powerpoint/2010/main" val="11499133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17449</TotalTime>
  <Words>2227</Words>
  <Application>Microsoft Macintosh PowerPoint</Application>
  <PresentationFormat>Custom</PresentationFormat>
  <Paragraphs>534</Paragraphs>
  <Slides>38</Slides>
  <Notes>16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38</vt:i4>
      </vt:variant>
    </vt:vector>
  </HeadingPairs>
  <TitlesOfParts>
    <vt:vector size="54" baseType="lpstr">
      <vt:lpstr>Amazon Ember</vt:lpstr>
      <vt:lpstr>Amazon Ember Heavy</vt:lpstr>
      <vt:lpstr>Amazon Ember Light</vt:lpstr>
      <vt:lpstr>Amazon Ember Regular</vt:lpstr>
      <vt:lpstr>Amazon Ember Thin</vt:lpstr>
      <vt:lpstr>Arial</vt:lpstr>
      <vt:lpstr>Calibri</vt:lpstr>
      <vt:lpstr>Century Gothic</vt:lpstr>
      <vt:lpstr>Courier New</vt:lpstr>
      <vt:lpstr>Gill Sans</vt:lpstr>
      <vt:lpstr>Helvetica</vt:lpstr>
      <vt:lpstr>Helvetica Light</vt:lpstr>
      <vt:lpstr>Helvetica Neue</vt:lpstr>
      <vt:lpstr>Relative</vt:lpstr>
      <vt:lpstr>Times New Roman</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is to Program Using Data</vt:lpstr>
      <vt:lpstr>Classify Apples and Oranges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Advisory needs of PSU students, and solutions</vt:lpstr>
      <vt:lpstr>Historical Student Data</vt:lpstr>
      <vt:lpstr>PowerPoint Presentation</vt:lpstr>
      <vt:lpstr>Course Embedding Space for PSU</vt:lpstr>
      <vt:lpstr>SageMaker Object2Vec Algorithm to Classify Majors</vt:lpstr>
      <vt:lpstr>PowerPoint Presentation</vt:lpstr>
      <vt:lpstr>PowerPoint Presentation</vt:lpstr>
      <vt:lpstr>PowerPoint Presentation</vt:lpstr>
      <vt:lpstr>Deep Learning for Pharmaceutical Intervention</vt:lpstr>
      <vt:lpstr>PowerPoint Presentation</vt:lpstr>
      <vt:lpstr>The Machine Learning Product</vt:lpstr>
      <vt:lpstr>PowerPoint Presentation</vt:lpstr>
      <vt:lpstr>PowerPoint Presentation</vt:lpstr>
      <vt:lpstr>PowerPoint Presentation</vt:lpstr>
      <vt:lpstr>Machine Learning : The Analytics of Yesteryear</vt:lpstr>
      <vt:lpstr>Thank You</vt:lpstr>
      <vt:lpstr>Energy – Daily Gas Volume Forecast for Distribution</vt:lpstr>
      <vt:lpstr>Kidney Injury Assessment for Clinical Trials</vt:lpstr>
      <vt:lpstr>Technology – Real Time Workshop Analysis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310</cp:revision>
  <cp:lastPrinted>2017-12-04T19:28:23Z</cp:lastPrinted>
  <dcterms:modified xsi:type="dcterms:W3CDTF">2022-11-29T23:24:33Z</dcterms:modified>
</cp:coreProperties>
</file>